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61" r:id="rId4"/>
    <p:sldId id="259" r:id="rId5"/>
    <p:sldId id="257" r:id="rId6"/>
    <p:sldId id="264" r:id="rId7"/>
    <p:sldId id="270" r:id="rId8"/>
    <p:sldId id="266" r:id="rId9"/>
    <p:sldId id="271" r:id="rId10"/>
    <p:sldId id="258" r:id="rId11"/>
    <p:sldId id="272" r:id="rId12"/>
    <p:sldId id="262" r:id="rId13"/>
    <p:sldId id="273" r:id="rId14"/>
    <p:sldId id="263" r:id="rId15"/>
    <p:sldId id="260" r:id="rId16"/>
    <p:sldId id="269" r:id="rId17"/>
    <p:sldId id="267" r:id="rId18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40237-0A9C-4BEF-962F-2028AE96F960}" type="datetimeFigureOut">
              <a:rPr lang="pt-BR" smtClean="0"/>
              <a:t>01/09/2018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8A73F-84D4-4B43-9AB2-FDF0F1E4B6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04189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40237-0A9C-4BEF-962F-2028AE96F960}" type="datetimeFigureOut">
              <a:rPr lang="pt-BR" smtClean="0"/>
              <a:t>01/09/2018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8A73F-84D4-4B43-9AB2-FDF0F1E4B6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7768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40237-0A9C-4BEF-962F-2028AE96F960}" type="datetimeFigureOut">
              <a:rPr lang="pt-BR" smtClean="0"/>
              <a:t>01/09/2018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8A73F-84D4-4B43-9AB2-FDF0F1E4B6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96561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40237-0A9C-4BEF-962F-2028AE96F960}" type="datetimeFigureOut">
              <a:rPr lang="pt-BR" smtClean="0"/>
              <a:t>01/09/2018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8A73F-84D4-4B43-9AB2-FDF0F1E4B6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9856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40237-0A9C-4BEF-962F-2028AE96F960}" type="datetimeFigureOut">
              <a:rPr lang="pt-BR" smtClean="0"/>
              <a:t>01/09/2018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8A73F-84D4-4B43-9AB2-FDF0F1E4B6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0375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40237-0A9C-4BEF-962F-2028AE96F960}" type="datetimeFigureOut">
              <a:rPr lang="pt-BR" smtClean="0"/>
              <a:t>01/09/2018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8A73F-84D4-4B43-9AB2-FDF0F1E4B6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4618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40237-0A9C-4BEF-962F-2028AE96F960}" type="datetimeFigureOut">
              <a:rPr lang="pt-BR" smtClean="0"/>
              <a:t>01/09/2018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8A73F-84D4-4B43-9AB2-FDF0F1E4B6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985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40237-0A9C-4BEF-962F-2028AE96F960}" type="datetimeFigureOut">
              <a:rPr lang="pt-BR" smtClean="0"/>
              <a:t>01/09/2018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8A73F-84D4-4B43-9AB2-FDF0F1E4B6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29111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40237-0A9C-4BEF-962F-2028AE96F960}" type="datetimeFigureOut">
              <a:rPr lang="pt-BR" smtClean="0"/>
              <a:t>01/09/2018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8A73F-84D4-4B43-9AB2-FDF0F1E4B6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71959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40237-0A9C-4BEF-962F-2028AE96F960}" type="datetimeFigureOut">
              <a:rPr lang="pt-BR" smtClean="0"/>
              <a:t>01/09/2018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8A73F-84D4-4B43-9AB2-FDF0F1E4B6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3395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40237-0A9C-4BEF-962F-2028AE96F960}" type="datetimeFigureOut">
              <a:rPr lang="pt-BR" smtClean="0"/>
              <a:t>01/09/2018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8A73F-84D4-4B43-9AB2-FDF0F1E4B6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66692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B40237-0A9C-4BEF-962F-2028AE96F960}" type="datetimeFigureOut">
              <a:rPr lang="pt-BR" smtClean="0"/>
              <a:t>01/09/2018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08A73F-84D4-4B43-9AB2-FDF0F1E4B6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7544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12.png"/><Relationship Id="rId4" Type="http://schemas.microsoft.com/office/2007/relationships/hdphoto" Target="../media/hdphoto5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g"/><Relationship Id="rId4" Type="http://schemas.microsoft.com/office/2007/relationships/hdphoto" Target="../media/hdphoto7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9.wdp"/><Relationship Id="rId5" Type="http://schemas.openxmlformats.org/officeDocument/2006/relationships/image" Target="../media/image16.png"/><Relationship Id="rId4" Type="http://schemas.microsoft.com/office/2007/relationships/hdphoto" Target="../media/hdphoto8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1.wdp"/><Relationship Id="rId5" Type="http://schemas.openxmlformats.org/officeDocument/2006/relationships/image" Target="../media/image19.png"/><Relationship Id="rId4" Type="http://schemas.microsoft.com/office/2007/relationships/hdphoto" Target="../media/hdphoto10.wdp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97" y="290512"/>
            <a:ext cx="8029903" cy="4562475"/>
          </a:xfrm>
          <a:prstGeom prst="rect">
            <a:avLst/>
          </a:prstGeom>
          <a:effectLst>
            <a:softEdge rad="495300"/>
          </a:effectLst>
        </p:spPr>
      </p:pic>
      <p:pic>
        <p:nvPicPr>
          <p:cNvPr id="4" name="Tristesse (Orchestral) - Frederic Chpin - INSTRUMENTAL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714703" y="233504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999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25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1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850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flythrough dir="out" hasBounce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255" y="304800"/>
            <a:ext cx="7788166" cy="4550979"/>
          </a:xfrm>
          <a:prstGeom prst="rect">
            <a:avLst/>
          </a:prstGeom>
          <a:effectLst>
            <a:softEdge rad="723900"/>
          </a:effectLst>
        </p:spPr>
      </p:pic>
    </p:spTree>
    <p:extLst>
      <p:ext uri="{BB962C8B-B14F-4D97-AF65-F5344CB8AC3E}">
        <p14:creationId xmlns:p14="http://schemas.microsoft.com/office/powerpoint/2010/main" val="22876316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833275" y="1477786"/>
            <a:ext cx="394690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anose="04040404050702020202" pitchFamily="82" charset="0"/>
              </a:rPr>
              <a:t>Da Vida, Faz Poesia!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anose="04040404050702020202" pitchFamily="82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249716" y="2783332"/>
            <a:ext cx="3114020" cy="63229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anose="04040404050702020202" pitchFamily="82" charset="0"/>
              </a:rPr>
              <a:t>Ógui</a:t>
            </a:r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anose="04040404050702020202" pitchFamily="82" charset="0"/>
              </a:rPr>
              <a:t> Lourenço Mauri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anose="0404040405070202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530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pull/>
      </p:transition>
    </mc:Choice>
    <mc:Fallback>
      <p:transition spd="slow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172" y="953814"/>
            <a:ext cx="2816772" cy="3235872"/>
          </a:xfrm>
          <a:prstGeom prst="rect">
            <a:avLst/>
          </a:prstGeom>
          <a:effectLst>
            <a:softEdge rad="647700"/>
          </a:effectLst>
        </p:spPr>
      </p:pic>
      <p:sp>
        <p:nvSpPr>
          <p:cNvPr id="5" name="CaixaDeTexto 4"/>
          <p:cNvSpPr txBox="1"/>
          <p:nvPr/>
        </p:nvSpPr>
        <p:spPr>
          <a:xfrm>
            <a:off x="1829697" y="1663809"/>
            <a:ext cx="383310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 bem sabes que este mundo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te acolhe de passagem;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tenhas sono profundo,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Aproveita esta viagem!</a:t>
            </a:r>
          </a:p>
        </p:txBody>
      </p:sp>
    </p:spTree>
    <p:extLst>
      <p:ext uri="{BB962C8B-B14F-4D97-AF65-F5344CB8AC3E}">
        <p14:creationId xmlns:p14="http://schemas.microsoft.com/office/powerpoint/2010/main" val="22165452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wind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303" y="-73572"/>
            <a:ext cx="8019394" cy="5143500"/>
          </a:xfrm>
          <a:prstGeom prst="rect">
            <a:avLst/>
          </a:prstGeom>
          <a:effectLst>
            <a:softEdge rad="901700"/>
          </a:effectLst>
        </p:spPr>
      </p:pic>
    </p:spTree>
    <p:extLst>
      <p:ext uri="{BB962C8B-B14F-4D97-AF65-F5344CB8AC3E}">
        <p14:creationId xmlns:p14="http://schemas.microsoft.com/office/powerpoint/2010/main" val="202931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172" y="953814"/>
            <a:ext cx="2816772" cy="3235872"/>
          </a:xfrm>
          <a:prstGeom prst="rect">
            <a:avLst/>
          </a:prstGeom>
          <a:effectLst>
            <a:softEdge rad="647700"/>
          </a:effectLst>
        </p:spPr>
      </p:pic>
      <p:sp>
        <p:nvSpPr>
          <p:cNvPr id="2" name="CaixaDeTexto 1"/>
          <p:cNvSpPr txBox="1"/>
          <p:nvPr/>
        </p:nvSpPr>
        <p:spPr>
          <a:xfrm>
            <a:off x="1640194" y="1634246"/>
            <a:ext cx="4009431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Que, às voltas com tal passeio,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Pratiques somente o bem;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o viver te mostre o meio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sempre ajudar alguém!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89987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012" y="136634"/>
            <a:ext cx="7777976" cy="4870231"/>
          </a:xfrm>
          <a:prstGeom prst="rect">
            <a:avLst/>
          </a:prstGeom>
          <a:effectLst>
            <a:softEdge rad="469900"/>
          </a:effectLst>
        </p:spPr>
      </p:pic>
    </p:spTree>
    <p:extLst>
      <p:ext uri="{BB962C8B-B14F-4D97-AF65-F5344CB8AC3E}">
        <p14:creationId xmlns:p14="http://schemas.microsoft.com/office/powerpoint/2010/main" val="2147524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 dir="r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172" y="953814"/>
            <a:ext cx="2816772" cy="3235872"/>
          </a:xfrm>
          <a:prstGeom prst="rect">
            <a:avLst/>
          </a:prstGeom>
          <a:effectLst>
            <a:softEdge rad="647700"/>
          </a:effectLst>
        </p:spPr>
      </p:pic>
      <p:sp>
        <p:nvSpPr>
          <p:cNvPr id="2" name="CaixaDeTexto 1"/>
          <p:cNvSpPr txBox="1"/>
          <p:nvPr/>
        </p:nvSpPr>
        <p:spPr>
          <a:xfrm>
            <a:off x="1702007" y="1663809"/>
            <a:ext cx="3855543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Nunca reclames da sorte,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Cuida bem da sina tua.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Lembra que, depois da morte,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Tua vida continua.</a:t>
            </a:r>
          </a:p>
        </p:txBody>
      </p:sp>
    </p:spTree>
    <p:extLst>
      <p:ext uri="{BB962C8B-B14F-4D97-AF65-F5344CB8AC3E}">
        <p14:creationId xmlns:p14="http://schemas.microsoft.com/office/powerpoint/2010/main" val="2867332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126" y="0"/>
            <a:ext cx="5530032" cy="5143500"/>
          </a:xfrm>
          <a:prstGeom prst="rect">
            <a:avLst/>
          </a:prstGeom>
          <a:effectLst>
            <a:softEdge rad="10287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2097" y="73572"/>
            <a:ext cx="4981903" cy="4771697"/>
          </a:xfrm>
          <a:prstGeom prst="rect">
            <a:avLst/>
          </a:prstGeom>
          <a:effectLst>
            <a:softEdge rad="812800"/>
          </a:effectLst>
        </p:spPr>
      </p:pic>
    </p:spTree>
    <p:extLst>
      <p:ext uri="{BB962C8B-B14F-4D97-AF65-F5344CB8AC3E}">
        <p14:creationId xmlns:p14="http://schemas.microsoft.com/office/powerpoint/2010/main" val="2668365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 dir="ld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172" y="953814"/>
            <a:ext cx="2816772" cy="3235872"/>
          </a:xfrm>
          <a:prstGeom prst="rect">
            <a:avLst/>
          </a:prstGeom>
          <a:effectLst>
            <a:softEdge rad="647700"/>
          </a:effectLst>
        </p:spPr>
      </p:pic>
      <p:sp>
        <p:nvSpPr>
          <p:cNvPr id="2" name="CaixaDeTexto 1"/>
          <p:cNvSpPr txBox="1"/>
          <p:nvPr/>
        </p:nvSpPr>
        <p:spPr>
          <a:xfrm>
            <a:off x="1680830" y="1566153"/>
            <a:ext cx="400141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Jamais percas a esperança,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Ora e vigia o que pensas;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a Fé contigo avança,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Tens dos Céus as recompensas!</a:t>
            </a:r>
          </a:p>
        </p:txBody>
      </p:sp>
    </p:spTree>
    <p:extLst>
      <p:ext uri="{BB962C8B-B14F-4D97-AF65-F5344CB8AC3E}">
        <p14:creationId xmlns:p14="http://schemas.microsoft.com/office/powerpoint/2010/main" val="1269887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734" y="196412"/>
            <a:ext cx="5046280" cy="4491201"/>
          </a:xfrm>
          <a:prstGeom prst="rect">
            <a:avLst/>
          </a:prstGeom>
          <a:effectLst>
            <a:softEdge rad="4064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4648" y="196412"/>
            <a:ext cx="4458450" cy="4750676"/>
          </a:xfrm>
          <a:prstGeom prst="rect">
            <a:avLst/>
          </a:prstGeom>
          <a:effectLst>
            <a:softEdge rad="965200"/>
          </a:effectLst>
        </p:spPr>
      </p:pic>
    </p:spTree>
    <p:extLst>
      <p:ext uri="{BB962C8B-B14F-4D97-AF65-F5344CB8AC3E}">
        <p14:creationId xmlns:p14="http://schemas.microsoft.com/office/powerpoint/2010/main" val="1231333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 dir="l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172" y="953814"/>
            <a:ext cx="2816772" cy="3235872"/>
          </a:xfrm>
          <a:prstGeom prst="rect">
            <a:avLst/>
          </a:prstGeom>
          <a:effectLst>
            <a:softEdge rad="647700"/>
          </a:effectLst>
        </p:spPr>
      </p:pic>
      <p:sp>
        <p:nvSpPr>
          <p:cNvPr id="2" name="CaixaDeTexto 1"/>
          <p:cNvSpPr txBox="1"/>
          <p:nvPr/>
        </p:nvSpPr>
        <p:spPr>
          <a:xfrm>
            <a:off x="1934593" y="1206229"/>
            <a:ext cx="3281668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Sê poeta de Jesus,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em tudo põe alegria.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Mestre, recebe luz;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E, da vida, faz poesia!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Catanduva SP, 10/01/2018.</a:t>
            </a:r>
          </a:p>
          <a:p>
            <a:pPr algn="ctr"/>
            <a:r>
              <a:rPr lang="pt-BR" sz="1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Ógui</a:t>
            </a:r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Lourenço Mauri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69669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1642" y="325820"/>
            <a:ext cx="4554592" cy="4491859"/>
          </a:xfrm>
          <a:prstGeom prst="rect">
            <a:avLst/>
          </a:prstGeom>
          <a:effectLst>
            <a:softEdge rad="5842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050" y="325820"/>
            <a:ext cx="4481020" cy="4817679"/>
          </a:xfrm>
          <a:prstGeom prst="rect">
            <a:avLst/>
          </a:prstGeom>
          <a:effectLst>
            <a:softEdge rad="571500"/>
          </a:effectLst>
        </p:spPr>
      </p:pic>
    </p:spTree>
    <p:extLst>
      <p:ext uri="{BB962C8B-B14F-4D97-AF65-F5344CB8AC3E}">
        <p14:creationId xmlns:p14="http://schemas.microsoft.com/office/powerpoint/2010/main" val="1608582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 dir="rd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33856" y="4681835"/>
            <a:ext cx="25458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Ógui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Lourenço Mauri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5719865" y="4681835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6000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268" y="248963"/>
            <a:ext cx="5056111" cy="4645573"/>
          </a:xfrm>
          <a:prstGeom prst="rect">
            <a:avLst/>
          </a:prstGeom>
          <a:effectLst>
            <a:softEdge rad="6477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6882" y="0"/>
            <a:ext cx="5454869" cy="5143500"/>
          </a:xfrm>
          <a:prstGeom prst="rect">
            <a:avLst/>
          </a:prstGeom>
          <a:effectLst>
            <a:softEdge rad="850900"/>
          </a:effectLst>
        </p:spPr>
      </p:pic>
    </p:spTree>
    <p:extLst>
      <p:ext uri="{BB962C8B-B14F-4D97-AF65-F5344CB8AC3E}">
        <p14:creationId xmlns:p14="http://schemas.microsoft.com/office/powerpoint/2010/main" val="28384675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96714" y="1209838"/>
            <a:ext cx="4830168" cy="32085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1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16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Ógui</a:t>
            </a:r>
            <a:r>
              <a:rPr lang="pt-BR" sz="1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Lourenço Mauri</a:t>
            </a:r>
          </a:p>
          <a:p>
            <a:pPr algn="ctr"/>
            <a:r>
              <a:rPr lang="pt-BR" sz="1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16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Tristesse-Frederic</a:t>
            </a:r>
            <a:r>
              <a:rPr lang="pt-BR" sz="1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Chopin</a:t>
            </a:r>
          </a:p>
          <a:p>
            <a:pPr algn="ctr"/>
            <a:r>
              <a:rPr lang="pt-BR" sz="16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1600" b="1" dirty="0" err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16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16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1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16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1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05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1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1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16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1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9549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push dir="u"/>
      </p:transition>
    </mc:Choice>
    <mc:Fallback>
      <p:transition spd="slow" advTm="12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162</TotalTime>
  <Words>175</Words>
  <Application>Microsoft Office PowerPoint</Application>
  <PresentationFormat>Apresentação na tela (16:9)</PresentationFormat>
  <Paragraphs>41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Curlz MT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13</cp:revision>
  <dcterms:created xsi:type="dcterms:W3CDTF">2018-09-01T16:26:28Z</dcterms:created>
  <dcterms:modified xsi:type="dcterms:W3CDTF">2018-09-01T21:58:51Z</dcterms:modified>
</cp:coreProperties>
</file>