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58" r:id="rId5"/>
    <p:sldId id="264" r:id="rId6"/>
    <p:sldId id="260" r:id="rId7"/>
    <p:sldId id="265" r:id="rId8"/>
    <p:sldId id="261" r:id="rId9"/>
    <p:sldId id="266" r:id="rId10"/>
    <p:sldId id="262" r:id="rId11"/>
    <p:sldId id="267" r:id="rId12"/>
    <p:sldId id="263" r:id="rId13"/>
    <p:sldId id="268" r:id="rId14"/>
    <p:sldId id="259" r:id="rId15"/>
    <p:sldId id="270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9323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938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3111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1084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7690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7639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3405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5933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7931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0766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623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96728-C67E-48AC-BDD6-68E43880D524}" type="datetimeFigureOut">
              <a:rPr lang="pt-BR" smtClean="0"/>
              <a:t>13/01/2023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95376-2A10-46A4-A1AA-86C265495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0176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5BC93A-FED8-4FE4-BF3F-0C8588FCB4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CM-Francis Goya  Nostalgia  Live-[AudioTrimmer.com]">
            <a:hlinkClick r:id="" action="ppaction://media"/>
            <a:extLst>
              <a:ext uri="{FF2B5EF4-FFF2-40B4-BE49-F238E27FC236}">
                <a16:creationId xmlns:a16="http://schemas.microsoft.com/office/drawing/2014/main" id="{B5F5DBE1-DDAA-4AF3-8947-3E3F10A44D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55982" y="25717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72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8F4B9F6-2B0E-4847-AC47-9201CC1CD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FE405BAC-30CC-486A-9568-9D2322641F03}"/>
              </a:ext>
            </a:extLst>
          </p:cNvPr>
          <p:cNvSpPr/>
          <p:nvPr/>
        </p:nvSpPr>
        <p:spPr>
          <a:xfrm>
            <a:off x="5080783" y="944218"/>
            <a:ext cx="2184722" cy="1178651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Sorriso</a:t>
            </a:r>
          </a:p>
        </p:txBody>
      </p:sp>
      <p:pic>
        <p:nvPicPr>
          <p:cNvPr id="8" name="Imagem 7" descr="Mulher com vestido branco&#10;&#10;Descrição gerada automaticamente">
            <a:extLst>
              <a:ext uri="{FF2B5EF4-FFF2-40B4-BE49-F238E27FC236}">
                <a16:creationId xmlns:a16="http://schemas.microsoft.com/office/drawing/2014/main" id="{BAD3832D-8F55-4A4F-84EC-8BBCD61797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5587" y="475836"/>
            <a:ext cx="3329609" cy="43906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6F14D89F-C44C-4ECF-BBFD-92C7F0EE6E11}"/>
              </a:ext>
            </a:extLst>
          </p:cNvPr>
          <p:cNvSpPr/>
          <p:nvPr/>
        </p:nvSpPr>
        <p:spPr>
          <a:xfrm>
            <a:off x="5160800" y="2643809"/>
            <a:ext cx="2104705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MDLUZ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60992887-7FFB-4BE5-9A85-EA572EB3CCD3}"/>
              </a:ext>
            </a:extLst>
          </p:cNvPr>
          <p:cNvSpPr/>
          <p:nvPr/>
        </p:nvSpPr>
        <p:spPr>
          <a:xfrm>
            <a:off x="6545388" y="3845201"/>
            <a:ext cx="1440232" cy="49160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14/01/2021</a:t>
            </a:r>
          </a:p>
        </p:txBody>
      </p:sp>
    </p:spTree>
    <p:extLst>
      <p:ext uri="{BB962C8B-B14F-4D97-AF65-F5344CB8AC3E}">
        <p14:creationId xmlns:p14="http://schemas.microsoft.com/office/powerpoint/2010/main" val="2478336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75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8F4B9F6-2B0E-4847-AC47-9201CC1CD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303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B805158-C68A-4C05-BF4A-6848B6BCB9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110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68B919D-0EE4-4F55-A927-4BD7932FA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78F39B1-E779-4B19-8EE8-9C76E8C82DF1}"/>
              </a:ext>
            </a:extLst>
          </p:cNvPr>
          <p:cNvSpPr txBox="1"/>
          <p:nvPr/>
        </p:nvSpPr>
        <p:spPr>
          <a:xfrm>
            <a:off x="3732888" y="1113184"/>
            <a:ext cx="3345789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2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sorriso é luz,</a:t>
            </a:r>
          </a:p>
          <a:p>
            <a:pPr algn="ctr"/>
            <a:r>
              <a:rPr lang="pt-BR" sz="22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Acesa no rosto que sorri,</a:t>
            </a:r>
          </a:p>
          <a:p>
            <a:pPr algn="ctr"/>
            <a:r>
              <a:rPr lang="pt-BR" sz="22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Sorriso, </a:t>
            </a:r>
          </a:p>
          <a:p>
            <a:pPr algn="ctr"/>
            <a:r>
              <a:rPr lang="pt-BR" sz="22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 bem compartilhado,</a:t>
            </a:r>
          </a:p>
          <a:p>
            <a:pPr algn="ctr"/>
            <a:r>
              <a:rPr lang="pt-BR" sz="22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Dado a todos </a:t>
            </a:r>
          </a:p>
          <a:p>
            <a:pPr algn="ctr"/>
            <a:r>
              <a:rPr lang="pt-BR" sz="22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ser cobrado,</a:t>
            </a:r>
          </a:p>
        </p:txBody>
      </p:sp>
    </p:spTree>
    <p:extLst>
      <p:ext uri="{BB962C8B-B14F-4D97-AF65-F5344CB8AC3E}">
        <p14:creationId xmlns:p14="http://schemas.microsoft.com/office/powerpoint/2010/main" val="2524906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ripple/>
      </p:transition>
    </mc:Choice>
    <mc:Fallback>
      <p:transition spd="slow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8F4B9F6-2B0E-4847-AC47-9201CC1CD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0C0FCC5-91EB-4E27-9C9A-A5DA173AF3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64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omb/>
      </p:transition>
    </mc:Choice>
    <mc:Fallback>
      <p:transition spd="slow" advTm="2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68B919D-0EE4-4F55-A927-4BD7932FA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60050F8-9E80-41DA-9D94-0A4935C48A55}"/>
              </a:ext>
            </a:extLst>
          </p:cNvPr>
          <p:cNvSpPr txBox="1"/>
          <p:nvPr/>
        </p:nvSpPr>
        <p:spPr>
          <a:xfrm>
            <a:off x="3846757" y="1361661"/>
            <a:ext cx="2746266" cy="1725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latin typeface="Courgette" panose="02000603070400060004" pitchFamily="2" charset="0"/>
              </a:rPr>
              <a:t>Sorriso de canto, </a:t>
            </a:r>
          </a:p>
          <a:p>
            <a:pPr algn="ctr"/>
            <a:r>
              <a:rPr lang="pt-BR" sz="2400" b="1" dirty="0">
                <a:latin typeface="Courgette" panose="02000603070400060004" pitchFamily="2" charset="0"/>
              </a:rPr>
              <a:t>sorriso completo,</a:t>
            </a:r>
          </a:p>
          <a:p>
            <a:pPr algn="ctr"/>
            <a:r>
              <a:rPr lang="pt-BR" sz="2400" b="1" dirty="0">
                <a:latin typeface="Courgette" panose="02000603070400060004" pitchFamily="2" charset="0"/>
              </a:rPr>
              <a:t>Grande, pequeno,</a:t>
            </a:r>
          </a:p>
          <a:p>
            <a:pPr algn="ctr"/>
            <a:r>
              <a:rPr lang="pt-BR" sz="2400" b="1" dirty="0">
                <a:latin typeface="Courgette" panose="02000603070400060004" pitchFamily="2" charset="0"/>
              </a:rPr>
              <a:t>fechado ou aberto,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176728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ripple/>
      </p:transition>
    </mc:Choice>
    <mc:Fallback>
      <p:transition spd="slow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8F4B9F6-2B0E-4847-AC47-9201CC1CD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BD5FE5B-3978-4C50-88E4-CE749A4B0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68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eveal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68B919D-0EE4-4F55-A927-4BD7932FA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675FE4E-26E9-4B59-BA76-9C3D9FFCEDD5}"/>
              </a:ext>
            </a:extLst>
          </p:cNvPr>
          <p:cNvSpPr txBox="1"/>
          <p:nvPr/>
        </p:nvSpPr>
        <p:spPr>
          <a:xfrm>
            <a:off x="3640349" y="1053548"/>
            <a:ext cx="33965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Sorriso que encanta,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alegra e fascina,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Acalma a senhora,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cativa a menina,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sorriso demonstra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singela empatia,</a:t>
            </a:r>
          </a:p>
        </p:txBody>
      </p:sp>
    </p:spTree>
    <p:extLst>
      <p:ext uri="{BB962C8B-B14F-4D97-AF65-F5344CB8AC3E}">
        <p14:creationId xmlns:p14="http://schemas.microsoft.com/office/powerpoint/2010/main" val="42277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ripple/>
      </p:transition>
    </mc:Choice>
    <mc:Fallback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8F4B9F6-2B0E-4847-AC47-9201CC1CD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2F29A7A-1BD8-4369-AEB3-22F9DEBF75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41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newsflash/>
      </p:transition>
    </mc:Choice>
    <mc:Fallback>
      <p:transition spd="slow" advTm="2000">
        <p:newsflash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68B919D-0EE4-4F55-A927-4BD7932FA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B562DBF-C83C-47A3-AC84-A255603EDFD9}"/>
              </a:ext>
            </a:extLst>
          </p:cNvPr>
          <p:cNvSpPr txBox="1"/>
          <p:nvPr/>
        </p:nvSpPr>
        <p:spPr>
          <a:xfrm>
            <a:off x="3384477" y="1374627"/>
            <a:ext cx="365356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Cumplicidade, esperança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embeleza o dia,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ilumina a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vida de alegria,</a:t>
            </a:r>
          </a:p>
        </p:txBody>
      </p:sp>
    </p:spTree>
    <p:extLst>
      <p:ext uri="{BB962C8B-B14F-4D97-AF65-F5344CB8AC3E}">
        <p14:creationId xmlns:p14="http://schemas.microsoft.com/office/powerpoint/2010/main" val="535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ripple/>
      </p:transition>
    </mc:Choice>
    <mc:Fallback>
      <p:transition spd="slow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8F4B9F6-2B0E-4847-AC47-9201CC1CD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A15712A-F518-4E3A-8C05-A41CCC4487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633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68B919D-0EE4-4F55-A927-4BD7932FA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9635ADE-A7CD-4DE5-A1F3-16697CF733D7}"/>
              </a:ext>
            </a:extLst>
          </p:cNvPr>
          <p:cNvSpPr txBox="1"/>
          <p:nvPr/>
        </p:nvSpPr>
        <p:spPr>
          <a:xfrm>
            <a:off x="3666667" y="1282148"/>
            <a:ext cx="34804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 se a vida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fosse uma folia,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o sorriso a nossa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fantasia.</a:t>
            </a:r>
          </a:p>
        </p:txBody>
      </p:sp>
    </p:spTree>
    <p:extLst>
      <p:ext uri="{BB962C8B-B14F-4D97-AF65-F5344CB8AC3E}">
        <p14:creationId xmlns:p14="http://schemas.microsoft.com/office/powerpoint/2010/main" val="3629412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ripple/>
      </p:transition>
    </mc:Choice>
    <mc:Fallback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8F4B9F6-2B0E-4847-AC47-9201CC1CD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D93EE33-2A9E-4819-9574-BD705B10C7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814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EB24B11-AA8B-4761-9274-CE30EDA709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B00D1925-767B-4BD7-91BD-EC15C3C37D01}"/>
              </a:ext>
            </a:extLst>
          </p:cNvPr>
          <p:cNvSpPr txBox="1"/>
          <p:nvPr/>
        </p:nvSpPr>
        <p:spPr>
          <a:xfrm>
            <a:off x="1679713" y="4154557"/>
            <a:ext cx="129394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MDLUZ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7E9540D9-C121-4627-B1D3-D1526D296A13}"/>
              </a:ext>
            </a:extLst>
          </p:cNvPr>
          <p:cNvSpPr txBox="1"/>
          <p:nvPr/>
        </p:nvSpPr>
        <p:spPr>
          <a:xfrm>
            <a:off x="5750061" y="4050376"/>
            <a:ext cx="262123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Menegatt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96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u" isContent="1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5BC93A-FED8-4FE4-BF3F-0C8588FCB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81AD6EE-7978-4F80-AB2B-2B95957C0809}"/>
              </a:ext>
            </a:extLst>
          </p:cNvPr>
          <p:cNvSpPr txBox="1"/>
          <p:nvPr/>
        </p:nvSpPr>
        <p:spPr>
          <a:xfrm>
            <a:off x="288065" y="337930"/>
            <a:ext cx="8267007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MDLUZ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Francis Goya-Nostalgia</a:t>
            </a:r>
          </a:p>
          <a:p>
            <a:pPr algn="ctr"/>
            <a:r>
              <a:rPr lang="pt-BR" sz="27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7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61616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window dir="vert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152</Words>
  <Application>Microsoft Office PowerPoint</Application>
  <PresentationFormat>Apresentação na tela (16:9)</PresentationFormat>
  <Paragraphs>39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2023-01-12T19:36:53Z</dcterms:created>
  <dcterms:modified xsi:type="dcterms:W3CDTF">2023-01-13T23:44:17Z</dcterms:modified>
</cp:coreProperties>
</file>