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59" r:id="rId5"/>
    <p:sldId id="265" r:id="rId6"/>
    <p:sldId id="260" r:id="rId7"/>
    <p:sldId id="266" r:id="rId8"/>
    <p:sldId id="261" r:id="rId9"/>
    <p:sldId id="267" r:id="rId10"/>
    <p:sldId id="262" r:id="rId11"/>
    <p:sldId id="268" r:id="rId12"/>
    <p:sldId id="257" r:id="rId13"/>
    <p:sldId id="263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82DBD1-36DF-67B8-E664-D8EAAF3718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D068F59-48EE-AE41-4A1D-34FCB501B3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75BEBAF-E289-6A02-FD76-D6749C0C7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38AD37C-3754-F8A2-1AC9-7879C50BB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B4323DA-5837-AC5A-65FE-E28F6269A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035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5F83CB-BB25-58C2-4CF9-909D334DA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177E5FB-0DA5-B185-510A-8B0E61DFFF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850CACB-8EE2-2A46-083E-EB49C552E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E1A3A53-A8DF-CDF7-9C6C-5BFE8F60A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1A163B7-487F-1426-49DC-41C775FEB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689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987D09-987F-3995-885B-464F0B2C5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DF07E4A-1F21-A360-2921-D0CFB80A34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F809E04-1FB9-3572-547D-7B3DD722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2F4151F-8E6B-7096-701D-23F8C9BB9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8637B-D422-A868-2E99-A8B432098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2290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70CDEA-FE3B-7E02-2CEC-AFC1E894F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76B1681-548D-DFAE-268E-B002791EC0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E436990-7883-426D-A647-5E6FD8F720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DD5C8B3-8F89-D073-98B0-43C5AA7A9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BA175AB-B21F-FD61-4BF7-F868AC998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19F2EFC-6600-8577-6032-CE68C0C4D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2424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7297FB-7AC8-F894-A81D-CFCCF1D3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5B6BF19-9E6C-7C5D-1B0B-F42CF8659B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97809A9-F098-A0C6-7D28-4D4B9D575C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AF16E30-0FA2-A3FC-CDDE-5DCE848F60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4849BCE-0BEF-47A2-A38A-8F279BC3EE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683E767-3C7C-1E4C-5AC1-51DB863BF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790E6D1-B31B-523E-05A7-521673BA2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1F635CE-1C62-CF0A-E038-176E29155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5403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2B8E79-0AED-C3E4-EBC0-F2F216F60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3770C9E0-E3F6-3BC4-7435-2716B7B63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4F58E8A-3E1A-AB72-5009-D2AE2A343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EAC067B-B251-92F7-78C7-5FB7CFC85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417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12AA7A76-80D3-4940-2204-5A70DEA92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FA07DB6-823B-4EA1-D166-1493E755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908496F-B1E7-1969-B98A-B0E402C88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359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D04A00-F85C-7C05-2A00-02B13BB69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0CDB8B0-3B04-D249-AF57-8E5293911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5B03ADA-CE98-6183-8AA1-2DC08A3D4C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345DC56-CFE8-717A-1D5C-496A00AF1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80EC63E-3A3C-45E1-9D5F-1CED07AE2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D459FE0-F9F5-1E9E-886F-CD960CB8A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265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F2B419-22CB-7701-0BA1-DA029D656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FCBAA68-FC13-CF1E-8F71-F195111C4C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0C610B5-78BF-967E-2890-53C96E4A84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7ADB9DA-6C7E-C1A8-4417-B846E5BD7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55620C2-02A1-5C24-BED6-0F85C1531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5C18B05-E7FE-D2C8-347B-09A0D0F45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042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9B2216-017A-5ED3-ACAA-FC8579644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F1F9FDA-A72A-0C73-C7BB-5B3CB75945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AE5190A-0DED-E3A2-1AA3-6369170CB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8060684-A5E0-E278-9B6D-44E9C20E5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53CAD63-B686-0B13-9667-FDD2D9F4F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3907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C6FA55A-3D51-A2D2-1583-21F200C1BD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FB5B044-E2DB-2462-898D-A05498CA7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A7F85B3-DAD6-ECB7-6EDD-BDF8CC72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E6077BF-0350-126E-3832-957B138A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1759B7B-796E-24A8-05C0-91F2350E0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95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3931F77A-B630-CD65-5D35-7A91AEBA9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6685865-EAED-756A-CA34-40B4558D0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5FF0491-0FF3-2BE4-4917-8CF79B7152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48A84-EFC1-49D7-BA0E-63BB3444CF60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1EA24F4-4297-43BA-E018-F8BABCBC6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286B75A-7AE7-6904-364F-D7DC9B8680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DDD21-FABC-4E60-9FE1-B6A4C208EA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15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68F7A45C-71C5-6368-15F8-D68E75B9EE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12-Ernesto Cortazar -  Eternity - INSTRUMENTAL">
            <a:hlinkClick r:id="" action="ppaction://media"/>
            <a:extLst>
              <a:ext uri="{FF2B5EF4-FFF2-40B4-BE49-F238E27FC236}">
                <a16:creationId xmlns:a16="http://schemas.microsoft.com/office/drawing/2014/main" id="{164C643B-9221-2861-8496-055EB22661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4887" y="33097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0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5C8F5E2-FE14-5B75-3A7E-8A3219BE5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0EFBED8-ED3F-118E-02D6-2F79FB8257AC}"/>
              </a:ext>
            </a:extLst>
          </p:cNvPr>
          <p:cNvSpPr/>
          <p:nvPr/>
        </p:nvSpPr>
        <p:spPr>
          <a:xfrm>
            <a:off x="3577611" y="2370987"/>
            <a:ext cx="628249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7200" b="1" cap="none" spc="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Planar é Preciso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BB8D986-68F4-485A-77A5-9ACFDDE5D4A7}"/>
              </a:ext>
            </a:extLst>
          </p:cNvPr>
          <p:cNvSpPr/>
          <p:nvPr/>
        </p:nvSpPr>
        <p:spPr>
          <a:xfrm>
            <a:off x="4319780" y="4120274"/>
            <a:ext cx="4003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95639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090B2A9-4492-FF9D-09BE-20EC2B65D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82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d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5C8F5E2-FE14-5B75-3A7E-8A3219BE5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D1CD30-E011-046B-3137-4A21F4A3331B}"/>
              </a:ext>
            </a:extLst>
          </p:cNvPr>
          <p:cNvSpPr txBox="1"/>
          <p:nvPr/>
        </p:nvSpPr>
        <p:spPr>
          <a:xfrm>
            <a:off x="2636783" y="2464905"/>
            <a:ext cx="781335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é nem vil, nem torpe, uma ilusão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brotada, fiel, d'uma bem querença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deve machucar-se um coração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não sabe encontrar uma diferença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777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1B0C084-8AFF-819D-AD7E-0C3A9C632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23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5C8F5E2-FE14-5B75-3A7E-8A3219BE5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1AEE94-7920-BDCD-01EB-BB337ABACDF7}"/>
              </a:ext>
            </a:extLst>
          </p:cNvPr>
          <p:cNvSpPr txBox="1"/>
          <p:nvPr/>
        </p:nvSpPr>
        <p:spPr>
          <a:xfrm>
            <a:off x="2587338" y="2663688"/>
            <a:ext cx="791274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resto, o planar na imensidão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é exclusivo da águia ou do condor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pode também viver essa emoção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nosso coração cheio de amor</a:t>
            </a:r>
          </a:p>
        </p:txBody>
      </p:sp>
    </p:spTree>
    <p:extLst>
      <p:ext uri="{BB962C8B-B14F-4D97-AF65-F5344CB8AC3E}">
        <p14:creationId xmlns:p14="http://schemas.microsoft.com/office/powerpoint/2010/main" val="332985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9BC07F-4C2C-0C2F-B0C8-DE4A61508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75F25A1-F741-EBF0-B29B-B2F7C1B6E2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1" b="13081"/>
          <a:stretch/>
        </p:blipFill>
        <p:spPr>
          <a:xfrm>
            <a:off x="331304" y="0"/>
            <a:ext cx="1152939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0231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5C8F5E2-FE14-5B75-3A7E-8A3219BE5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430C3D4-243A-7EF4-8964-79C89A7F29E5}"/>
              </a:ext>
            </a:extLst>
          </p:cNvPr>
          <p:cNvSpPr txBox="1"/>
          <p:nvPr/>
        </p:nvSpPr>
        <p:spPr>
          <a:xfrm>
            <a:off x="2350925" y="2782956"/>
            <a:ext cx="829342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hora de amar nunca é passada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 se as circunstância comprometem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parece ser terra queimada</a:t>
            </a:r>
          </a:p>
        </p:txBody>
      </p:sp>
    </p:spTree>
    <p:extLst>
      <p:ext uri="{BB962C8B-B14F-4D97-AF65-F5344CB8AC3E}">
        <p14:creationId xmlns:p14="http://schemas.microsoft.com/office/powerpoint/2010/main" val="1042017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B024E1-F54D-4769-8358-48136BF0F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ED78C8E-963A-F57D-978F-4DA69EC6C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4" y="0"/>
            <a:ext cx="11092069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7410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5C8F5E2-FE14-5B75-3A7E-8A3219BE5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9CE5B2-04B5-3632-9E36-87D1A1C5B54A}"/>
              </a:ext>
            </a:extLst>
          </p:cNvPr>
          <p:cNvSpPr txBox="1"/>
          <p:nvPr/>
        </p:nvSpPr>
        <p:spPr>
          <a:xfrm>
            <a:off x="2663516" y="2809461"/>
            <a:ext cx="7929350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esta vida é feita de esperanças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 as cortamos cerces, uma a uma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ficaremos errando sem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parança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.</a:t>
            </a:r>
          </a:p>
          <a:p>
            <a:pPr algn="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Brasil</a:t>
            </a:r>
          </a:p>
          <a:p>
            <a:pPr algn="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26/03/2007</a:t>
            </a:r>
          </a:p>
        </p:txBody>
      </p:sp>
    </p:spTree>
    <p:extLst>
      <p:ext uri="{BB962C8B-B14F-4D97-AF65-F5344CB8AC3E}">
        <p14:creationId xmlns:p14="http://schemas.microsoft.com/office/powerpoint/2010/main" val="334793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C09AF16-C62F-D84C-BCE3-135815187B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71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vortex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79D328D1-2A04-9EA5-F927-52BCE38E7E7D}"/>
              </a:ext>
            </a:extLst>
          </p:cNvPr>
          <p:cNvSpPr txBox="1"/>
          <p:nvPr/>
        </p:nvSpPr>
        <p:spPr>
          <a:xfrm>
            <a:off x="1435859" y="6254981"/>
            <a:ext cx="2448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042F709D-B31A-ACEF-C83D-578C9DDE08C1}"/>
              </a:ext>
            </a:extLst>
          </p:cNvPr>
          <p:cNvSpPr txBox="1"/>
          <p:nvPr/>
        </p:nvSpPr>
        <p:spPr>
          <a:xfrm>
            <a:off x="8240362" y="6254246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2D6B497-6340-9CB6-2EED-B3A904CA07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75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5C8F5E2-FE14-5B75-3A7E-8A3219BE5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B702DBD-90ED-AF96-AA1F-DB87F478E9BD}"/>
              </a:ext>
            </a:extLst>
          </p:cNvPr>
          <p:cNvSpPr txBox="1"/>
          <p:nvPr/>
        </p:nvSpPr>
        <p:spPr>
          <a:xfrm>
            <a:off x="2619449" y="1895061"/>
            <a:ext cx="763863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Eugénio de Sá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Ernesto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Cortazar-Eternety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16898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warp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163</Words>
  <Application>Microsoft Office PowerPoint</Application>
  <PresentationFormat>Widescreen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4</cp:revision>
  <dcterms:created xsi:type="dcterms:W3CDTF">2023-07-27T01:28:14Z</dcterms:created>
  <dcterms:modified xsi:type="dcterms:W3CDTF">2023-10-03T21:04:18Z</dcterms:modified>
</cp:coreProperties>
</file>