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58" r:id="rId11"/>
    <p:sldId id="257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35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155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728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12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1373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069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639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3746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37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1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236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2D44D-8326-425B-A8D8-1DD5C31956C8}" type="datetimeFigureOut">
              <a:rPr lang="pt-BR" smtClean="0"/>
              <a:t>03/08/2019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B3F91-5B6B-4743-AF87-7F16F31A2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3651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1-FEELINGS  instrumental lyrics (RICHARD CLAYDERMAN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7046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6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402732" y="1409694"/>
            <a:ext cx="537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FF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Sentir e o Conviver</a:t>
            </a:r>
            <a:endParaRPr lang="pt-BR" sz="5400" b="1" cap="none" spc="0" dirty="0">
              <a:ln>
                <a:solidFill>
                  <a:srgbClr val="CC00FF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34271" y="2879786"/>
            <a:ext cx="4309353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FF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Maria Azevedo</a:t>
            </a:r>
            <a:endParaRPr lang="pt-BR" sz="5400" b="1" cap="none" spc="0" dirty="0">
              <a:ln>
                <a:solidFill>
                  <a:srgbClr val="CC00FF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187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439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7" y="0"/>
            <a:ext cx="89299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188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10542" y="1048256"/>
            <a:ext cx="713528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virtual é o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sentir.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real  é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conviver. 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Existem casais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convivem, mas nada sentem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bens materiais, ficam reféns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casamento de fachada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 a vida ao nada.</a:t>
            </a:r>
          </a:p>
        </p:txBody>
      </p:sp>
    </p:spTree>
    <p:extLst>
      <p:ext uri="{BB962C8B-B14F-4D97-AF65-F5344CB8AC3E}">
        <p14:creationId xmlns:p14="http://schemas.microsoft.com/office/powerpoint/2010/main" val="266258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8767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5" y="0"/>
            <a:ext cx="898835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22747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45816" y="2101174"/>
            <a:ext cx="7699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que o </a:t>
            </a:r>
            <a:r>
              <a:rPr lang="pt-BR" sz="32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sentimento,dominará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</a:t>
            </a:r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sofrimento?</a:t>
            </a:r>
          </a:p>
          <a:p>
            <a:pPr algn="ctr"/>
            <a:r>
              <a:rPr lang="pt-BR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TRIUNFARÁ ?</a:t>
            </a:r>
          </a:p>
        </p:txBody>
      </p:sp>
    </p:spTree>
    <p:extLst>
      <p:ext uri="{BB962C8B-B14F-4D97-AF65-F5344CB8AC3E}">
        <p14:creationId xmlns:p14="http://schemas.microsoft.com/office/powerpoint/2010/main" val="3993545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72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042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11676" y="4756826"/>
            <a:ext cx="2648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Maria Azevedo</a:t>
            </a:r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67336" y="475682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247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drap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54948" y="1196502"/>
            <a:ext cx="5075428" cy="3070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Maria Azevedo</a:t>
            </a:r>
          </a:p>
          <a:p>
            <a:pPr algn="ctr"/>
            <a:r>
              <a:rPr lang="pt-BR" sz="2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Feelings-Richard </a:t>
            </a:r>
            <a:r>
              <a:rPr lang="pt-BR" sz="20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20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005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101</Words>
  <Application>Microsoft Office PowerPoint</Application>
  <PresentationFormat>Apresentação na tela (16:9)</PresentationFormat>
  <Paragraphs>21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2019-07-24T18:30:22Z</dcterms:created>
  <dcterms:modified xsi:type="dcterms:W3CDTF">2019-08-03T23:15:45Z</dcterms:modified>
</cp:coreProperties>
</file>