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6" r:id="rId14"/>
    <p:sldId id="285" r:id="rId15"/>
    <p:sldId id="258" r:id="rId16"/>
    <p:sldId id="275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8156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684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3069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09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171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639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9498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680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331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6618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22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FD15C-F969-4853-A272-F60714BBD7FE}" type="datetimeFigureOut">
              <a:rPr lang="pt-BR" smtClean="0"/>
              <a:t>17/10/2019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8AF87-DD50-49BC-A4ED-27406FDA6A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49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QUERER (versão curta)CCC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89" y="2571750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0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82342" y="1010860"/>
            <a:ext cx="217931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Querer</a:t>
            </a:r>
            <a:endParaRPr lang="pt-BR" sz="5400" b="1" cap="none" spc="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149381" y="2441643"/>
            <a:ext cx="4845237" cy="16245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Paulo </a:t>
            </a:r>
            <a:r>
              <a:rPr lang="pt-BR" sz="5400" b="1" cap="none" spc="0" dirty="0" err="1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R.S.Franco</a:t>
            </a:r>
            <a:endParaRPr lang="pt-BR" sz="5400" b="1" cap="none" spc="0" dirty="0" smtClean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Letra, Música e Interpretação</a:t>
            </a:r>
            <a:endParaRPr lang="pt-BR" sz="5400" b="1" cap="none" spc="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493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1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ll/>
      </p:transition>
    </mc:Choice>
    <mc:Fallback xmlns=""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73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0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sh dir="u"/>
      </p:transition>
    </mc:Choice>
    <mc:Fallback xmlns=""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7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2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45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sh dir="r"/>
      </p:transition>
    </mc:Choice>
    <mc:Fallback xmlns="">
      <p:transition spd="slow" advTm="2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3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3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split dir="in"/>
      </p:transition>
    </mc:Choice>
    <mc:Fallback xmlns="">
      <p:transition spd="slow" advTm="2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5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ll dir="u"/>
      </p:transition>
    </mc:Choice>
    <mc:Fallback xmlns=""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85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5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0042" y="4698460"/>
            <a:ext cx="2597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 R. S. Franco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710137" y="469846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36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3341" y="1079770"/>
            <a:ext cx="5657318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Letra, Música e Interpretação: Paulo R. S. Franco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85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</TotalTime>
  <Words>53</Words>
  <Application>Microsoft Office PowerPoint</Application>
  <PresentationFormat>Apresentação na tela (16:9)</PresentationFormat>
  <Paragraphs>13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2019-09-15T02:45:40Z</dcterms:created>
  <dcterms:modified xsi:type="dcterms:W3CDTF">2019-10-18T03:01:09Z</dcterms:modified>
</cp:coreProperties>
</file>