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59" r:id="rId3"/>
    <p:sldId id="260" r:id="rId4"/>
    <p:sldId id="261" r:id="rId5"/>
    <p:sldId id="267" r:id="rId6"/>
    <p:sldId id="262" r:id="rId7"/>
    <p:sldId id="268" r:id="rId8"/>
    <p:sldId id="263" r:id="rId9"/>
    <p:sldId id="269" r:id="rId10"/>
    <p:sldId id="264" r:id="rId11"/>
    <p:sldId id="270" r:id="rId12"/>
    <p:sldId id="273" r:id="rId13"/>
    <p:sldId id="274" r:id="rId14"/>
    <p:sldId id="258" r:id="rId15"/>
    <p:sldId id="271" r:id="rId16"/>
    <p:sldId id="266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3" autoAdjust="0"/>
    <p:restoredTop sz="94434" autoAdjust="0"/>
  </p:normalViewPr>
  <p:slideViewPr>
    <p:cSldViewPr snapToGrid="0">
      <p:cViewPr varScale="1">
        <p:scale>
          <a:sx n="90" d="100"/>
          <a:sy n="90" d="100"/>
        </p:scale>
        <p:origin x="8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D0268-CA23-449E-A2A6-3E4A9F32686C}" type="datetimeFigureOut">
              <a:rPr lang="pt-BR" smtClean="0"/>
              <a:t>21/07/2025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F7717-B090-43E5-A0C9-9C1644F4D6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455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D0268-CA23-449E-A2A6-3E4A9F32686C}" type="datetimeFigureOut">
              <a:rPr lang="pt-BR" smtClean="0"/>
              <a:t>21/07/2025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F7717-B090-43E5-A0C9-9C1644F4D6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4032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D0268-CA23-449E-A2A6-3E4A9F32686C}" type="datetimeFigureOut">
              <a:rPr lang="pt-BR" smtClean="0"/>
              <a:t>21/07/2025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F7717-B090-43E5-A0C9-9C1644F4D6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2916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D0268-CA23-449E-A2A6-3E4A9F32686C}" type="datetimeFigureOut">
              <a:rPr lang="pt-BR" smtClean="0"/>
              <a:t>21/07/2025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F7717-B090-43E5-A0C9-9C1644F4D6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3861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D0268-CA23-449E-A2A6-3E4A9F32686C}" type="datetimeFigureOut">
              <a:rPr lang="pt-BR" smtClean="0"/>
              <a:t>21/07/2025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F7717-B090-43E5-A0C9-9C1644F4D6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6780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D0268-CA23-449E-A2A6-3E4A9F32686C}" type="datetimeFigureOut">
              <a:rPr lang="pt-BR" smtClean="0"/>
              <a:t>21/07/2025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F7717-B090-43E5-A0C9-9C1644F4D6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4339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D0268-CA23-449E-A2A6-3E4A9F32686C}" type="datetimeFigureOut">
              <a:rPr lang="pt-BR" smtClean="0"/>
              <a:t>21/07/2025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F7717-B090-43E5-A0C9-9C1644F4D6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66272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D0268-CA23-449E-A2A6-3E4A9F32686C}" type="datetimeFigureOut">
              <a:rPr lang="pt-BR" smtClean="0"/>
              <a:t>21/07/2025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F7717-B090-43E5-A0C9-9C1644F4D6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9130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D0268-CA23-449E-A2A6-3E4A9F32686C}" type="datetimeFigureOut">
              <a:rPr lang="pt-BR" smtClean="0"/>
              <a:t>21/07/2025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F7717-B090-43E5-A0C9-9C1644F4D6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48787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D0268-CA23-449E-A2A6-3E4A9F32686C}" type="datetimeFigureOut">
              <a:rPr lang="pt-BR" smtClean="0"/>
              <a:t>21/07/2025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F7717-B090-43E5-A0C9-9C1644F4D6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7813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D0268-CA23-449E-A2A6-3E4A9F32686C}" type="datetimeFigureOut">
              <a:rPr lang="pt-BR" smtClean="0"/>
              <a:t>21/07/2025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F7717-B090-43E5-A0C9-9C1644F4D6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5009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D0268-CA23-449E-A2A6-3E4A9F32686C}" type="datetimeFigureOut">
              <a:rPr lang="pt-BR" smtClean="0"/>
              <a:t>21/07/2025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7F7717-B090-43E5-A0C9-9C1644F4D6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8005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7BF0214-AA01-F1BA-4ACB-7702A31DCE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3152A1A-E8B9-2EF1-DEC1-A303CF24E8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2" name="Panpipes-Whole Again">
            <a:hlinkClick r:id="" action="ppaction://media"/>
            <a:extLst>
              <a:ext uri="{FF2B5EF4-FFF2-40B4-BE49-F238E27FC236}">
                <a16:creationId xmlns:a16="http://schemas.microsoft.com/office/drawing/2014/main" id="{450455EA-ED1C-6B83-72A0-FE5FE9C722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075362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13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pull dir="d"/>
      </p:transition>
    </mc:Choice>
    <mc:Fallback xmlns="">
      <p:transition spd="slow" advTm="6000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5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231653C-6FDA-F266-109B-C8DD171B0A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A21D4378-1A62-91C7-420F-989C9285A4C2}"/>
              </a:ext>
            </a:extLst>
          </p:cNvPr>
          <p:cNvSpPr/>
          <p:nvPr/>
        </p:nvSpPr>
        <p:spPr>
          <a:xfrm>
            <a:off x="1571888" y="976045"/>
            <a:ext cx="4263834" cy="8861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dirty="0">
                <a:ln>
                  <a:solidFill>
                    <a:srgbClr val="33660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Desfolhando Palavras</a:t>
            </a:r>
            <a:endParaRPr lang="pt-BR" sz="5400" b="1" cap="none" spc="0" dirty="0">
              <a:ln>
                <a:solidFill>
                  <a:srgbClr val="336600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004BC3C3-4C58-1367-19DF-B11FACA5F2DD}"/>
              </a:ext>
            </a:extLst>
          </p:cNvPr>
          <p:cNvSpPr/>
          <p:nvPr/>
        </p:nvSpPr>
        <p:spPr>
          <a:xfrm>
            <a:off x="2684149" y="2201880"/>
            <a:ext cx="2463204" cy="46166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33660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Clara Da Costa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4FA6FACA-F450-15D3-9B3D-88CE3076B525}"/>
              </a:ext>
            </a:extLst>
          </p:cNvPr>
          <p:cNvSpPr/>
          <p:nvPr/>
        </p:nvSpPr>
        <p:spPr>
          <a:xfrm>
            <a:off x="4022034" y="3491288"/>
            <a:ext cx="1567108" cy="29021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600" b="1" cap="none" spc="0" dirty="0">
                <a:ln>
                  <a:solidFill>
                    <a:srgbClr val="33660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Março/2012</a:t>
            </a:r>
          </a:p>
        </p:txBody>
      </p:sp>
    </p:spTree>
    <p:extLst>
      <p:ext uri="{BB962C8B-B14F-4D97-AF65-F5344CB8AC3E}">
        <p14:creationId xmlns:p14="http://schemas.microsoft.com/office/powerpoint/2010/main" val="956719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7000">
        <p15:prstTrans prst="pageCurlSingl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125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125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125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125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50"/>
                            </p:stCondLst>
                            <p:childTnLst>
                              <p:par>
                                <p:cTn id="1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212CACA-F5BF-37AB-206D-BBE9D5B85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5BFD085-9FCA-CA85-0AF7-9D73596CFFC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29" b="772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1914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peelOff"/>
      </p:transition>
    </mc:Choice>
    <mc:Fallback xmlns=""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231653C-6FDA-F266-109B-C8DD171B0A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9CA8690-EC80-6825-8021-D58490EDB2FA}"/>
              </a:ext>
            </a:extLst>
          </p:cNvPr>
          <p:cNvSpPr txBox="1"/>
          <p:nvPr/>
        </p:nvSpPr>
        <p:spPr>
          <a:xfrm>
            <a:off x="2032324" y="945223"/>
            <a:ext cx="374173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Nas páginas em branco,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vou à procura do tema,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desfolhando palavras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na embriagues do poema.</a:t>
            </a:r>
          </a:p>
        </p:txBody>
      </p:sp>
    </p:spTree>
    <p:extLst>
      <p:ext uri="{BB962C8B-B14F-4D97-AF65-F5344CB8AC3E}">
        <p14:creationId xmlns:p14="http://schemas.microsoft.com/office/powerpoint/2010/main" val="2894894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7000">
        <p:blinds dir="vert"/>
      </p:transition>
    </mc:Choice>
    <mc:Fallback xmlns="">
      <p:transition spd="slow" advTm="7000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1398F98-25AF-05CE-07BD-33279ACA19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76043832-3C29-0F47-18D0-08822EE7C3F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352" b="5352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6EE0EA1-9FD4-6556-BD48-278F5D57B2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93966">
            <a:off x="2851079" y="938840"/>
            <a:ext cx="3441843" cy="3857625"/>
          </a:xfrm>
          <a:prstGeom prst="rect">
            <a:avLst/>
          </a:prstGeom>
          <a:effectLst>
            <a:softEdge rad="1181100"/>
          </a:effectLst>
        </p:spPr>
      </p:pic>
    </p:spTree>
    <p:extLst>
      <p:ext uri="{BB962C8B-B14F-4D97-AF65-F5344CB8AC3E}">
        <p14:creationId xmlns:p14="http://schemas.microsoft.com/office/powerpoint/2010/main" val="96935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2000">
        <p14:honeycomb/>
      </p:transition>
    </mc:Choice>
    <mc:Fallback xmlns=""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231653C-6FDA-F266-109B-C8DD171B0A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81D725F-7D4A-C057-3BE2-2A2E8B38E837}"/>
              </a:ext>
            </a:extLst>
          </p:cNvPr>
          <p:cNvSpPr txBox="1"/>
          <p:nvPr/>
        </p:nvSpPr>
        <p:spPr>
          <a:xfrm>
            <a:off x="384581" y="904126"/>
            <a:ext cx="636744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Busco palavras que tirem do peito a solidão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que levem ao vento os sintomas de saudade...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palavras que libertem a emoção,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que caminham pela nudez da minha alma.</a:t>
            </a:r>
          </a:p>
        </p:txBody>
      </p:sp>
    </p:spTree>
    <p:extLst>
      <p:ext uri="{BB962C8B-B14F-4D97-AF65-F5344CB8AC3E}">
        <p14:creationId xmlns:p14="http://schemas.microsoft.com/office/powerpoint/2010/main" val="3401014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Tm="11000">
        <p:blinds dir="vert"/>
      </p:transition>
    </mc:Choice>
    <mc:Fallback xmlns="">
      <p:transition spd="slow" advTm="11000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7DF71A0-E120-C3A5-4B4D-8C493842AE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07167F3-DE89-0C55-A86C-1DFE960F699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0749" b="1074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115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2000">
        <p14:switch dir="r"/>
      </p:transition>
    </mc:Choice>
    <mc:Fallback xmlns=""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231653C-6FDA-F266-109B-C8DD171B0A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722201A-C516-0367-1080-6720CC06236C}"/>
              </a:ext>
            </a:extLst>
          </p:cNvPr>
          <p:cNvSpPr txBox="1"/>
          <p:nvPr/>
        </p:nvSpPr>
        <p:spPr>
          <a:xfrm>
            <a:off x="1270993" y="863029"/>
            <a:ext cx="511550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No refugio do meu ser,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meu olhar brinca com as palavras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que flutuam na garganta como nós,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querendo serem expulsas da boca.</a:t>
            </a:r>
          </a:p>
        </p:txBody>
      </p:sp>
    </p:spTree>
    <p:extLst>
      <p:ext uri="{BB962C8B-B14F-4D97-AF65-F5344CB8AC3E}">
        <p14:creationId xmlns:p14="http://schemas.microsoft.com/office/powerpoint/2010/main" val="2844324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8000">
        <p15:prstTrans prst="crush"/>
      </p:transition>
    </mc:Choice>
    <mc:Fallback>
      <p:transition spd="slow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629763D-B24E-756D-5FB4-324FA684A9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8143EBA-3FE2-4F0A-0C4B-ED5A97ECE32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82" b="15982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609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Tm="3000">
        <p15:prstTrans prst="drape"/>
      </p:transition>
    </mc:Choice>
    <mc:Fallback xmlns=""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231653C-6FDA-F266-109B-C8DD171B0A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572A0D7-13E1-6F6E-6F0B-32678FBB8984}"/>
              </a:ext>
            </a:extLst>
          </p:cNvPr>
          <p:cNvSpPr txBox="1"/>
          <p:nvPr/>
        </p:nvSpPr>
        <p:spPr>
          <a:xfrm>
            <a:off x="1001427" y="1099334"/>
            <a:ext cx="532068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Hoje não quero melancolia,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ou a angústia isolada da noite vazia...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quero sinceros e febris sentimentos.</a:t>
            </a:r>
          </a:p>
        </p:txBody>
      </p:sp>
    </p:spTree>
    <p:extLst>
      <p:ext uri="{BB962C8B-B14F-4D97-AF65-F5344CB8AC3E}">
        <p14:creationId xmlns:p14="http://schemas.microsoft.com/office/powerpoint/2010/main" val="330472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8000">
        <p:blinds dir="vert"/>
      </p:transition>
    </mc:Choice>
    <mc:Fallback>
      <p:transition spd="slow" advTm="8000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E5368E0-CF38-C762-DA32-CC39DB28A7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5289B59-774D-B97C-8C0B-AFDE0912F31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401" b="12401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18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Tm="2000">
        <p:fade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231653C-6FDA-F266-109B-C8DD171B0A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84EDCD5-670D-A8B2-9655-CB065AC1E443}"/>
              </a:ext>
            </a:extLst>
          </p:cNvPr>
          <p:cNvSpPr txBox="1"/>
          <p:nvPr/>
        </p:nvSpPr>
        <p:spPr>
          <a:xfrm>
            <a:off x="799029" y="955497"/>
            <a:ext cx="563808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Quero desfolhar palavras,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porque hoje é dia de folia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no sussurro explosivo da palavra amor!</a:t>
            </a:r>
          </a:p>
        </p:txBody>
      </p:sp>
    </p:spTree>
    <p:extLst>
      <p:ext uri="{BB962C8B-B14F-4D97-AF65-F5344CB8AC3E}">
        <p14:creationId xmlns:p14="http://schemas.microsoft.com/office/powerpoint/2010/main" val="1325550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Tm="6000">
        <p15:prstTrans prst="prestige"/>
      </p:transition>
    </mc:Choice>
    <mc:Fallback xmlns="">
      <p:transition spd="slow" advTm="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DCC9119-3D2D-A018-2936-E1C4759C7F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808D3B8-E43E-B428-8397-E32F0681E92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05" b="18805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313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ll dir="ld"/>
      </p:transition>
    </mc:Choice>
    <mc:Fallback>
      <p:transition spd="slow" advTm="2000">
        <p:pull dir="ld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>
            <a:extLst>
              <a:ext uri="{FF2B5EF4-FFF2-40B4-BE49-F238E27FC236}">
                <a16:creationId xmlns:a16="http://schemas.microsoft.com/office/drawing/2014/main" id="{0C730194-B61C-B22C-26D4-A4649899F270}"/>
              </a:ext>
            </a:extLst>
          </p:cNvPr>
          <p:cNvSpPr txBox="1"/>
          <p:nvPr/>
        </p:nvSpPr>
        <p:spPr>
          <a:xfrm>
            <a:off x="1583227" y="1204930"/>
            <a:ext cx="20185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Clara da Costa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98BBC365-3A90-D60C-F33A-40D8AE9B3ACE}"/>
              </a:ext>
            </a:extLst>
          </p:cNvPr>
          <p:cNvSpPr txBox="1"/>
          <p:nvPr/>
        </p:nvSpPr>
        <p:spPr>
          <a:xfrm>
            <a:off x="5181343" y="950929"/>
            <a:ext cx="1965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D6473494-30CC-5613-2034-4AEB5F6F89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874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29C64AA-616B-6574-3DB0-F0A9A26CA5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96A42B31-8A31-3DF4-E12D-713CFC230B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542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2000">
        <p14:window dir="vert"/>
      </p:transition>
    </mc:Choice>
    <mc:Fallback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231653C-6FDA-F266-109B-C8DD171B0A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E1F8ABA-4565-7E5A-8CDD-DBAE7EDD1F84}"/>
              </a:ext>
            </a:extLst>
          </p:cNvPr>
          <p:cNvSpPr txBox="1"/>
          <p:nvPr/>
        </p:nvSpPr>
        <p:spPr>
          <a:xfrm>
            <a:off x="1227521" y="667821"/>
            <a:ext cx="5083443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Texto: </a:t>
            </a:r>
            <a:r>
              <a:rPr lang="pt-BR" sz="2400" b="1" dirty="0">
                <a:solidFill>
                  <a:srgbClr val="33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Clara Da Costa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Colaboração:</a:t>
            </a:r>
            <a:r>
              <a:rPr lang="pt-BR" sz="2400" b="1" dirty="0">
                <a:solidFill>
                  <a:srgbClr val="33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Gileno Bezerra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Música: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Pampipes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Whole Again</a:t>
            </a:r>
          </a:p>
          <a:p>
            <a:pPr algn="ctr"/>
            <a:r>
              <a:rPr lang="pt-BR" sz="2400" b="1" dirty="0">
                <a:solidFill>
                  <a:srgbClr val="33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33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33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2400" b="1" dirty="0" err="1">
                <a:solidFill>
                  <a:srgbClr val="33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2400" b="1" dirty="0">
              <a:solidFill>
                <a:srgbClr val="33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678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14:gallery dir="l"/>
      </p:transition>
    </mc:Choice>
    <mc:Fallback>
      <p:transition spd="slow" advTm="8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228</TotalTime>
  <Words>177</Words>
  <Application>Microsoft Office PowerPoint</Application>
  <PresentationFormat>Apresentação na tela (16:9)</PresentationFormat>
  <Paragraphs>32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Gabriola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2025-07-16T16:33:20Z</dcterms:created>
  <dcterms:modified xsi:type="dcterms:W3CDTF">2025-07-21T21:47:50Z</dcterms:modified>
</cp:coreProperties>
</file>