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9" r:id="rId6"/>
    <p:sldId id="262" r:id="rId7"/>
    <p:sldId id="267" r:id="rId8"/>
    <p:sldId id="265" r:id="rId9"/>
    <p:sldId id="268" r:id="rId10"/>
    <p:sldId id="264" r:id="rId11"/>
    <p:sldId id="270" r:id="rId12"/>
    <p:sldId id="263" r:id="rId13"/>
    <p:sldId id="266" r:id="rId14"/>
    <p:sldId id="258" r:id="rId15"/>
    <p:sldId id="26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7396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9514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1535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2520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4812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1102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8371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477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1483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7011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9292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7B63E-A614-4F8F-B78A-17414E51ACF1}" type="datetimeFigureOut">
              <a:rPr lang="pt-BR" smtClean="0"/>
              <a:t>13/03/2022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C3AC0-77CE-4C61-BA91-00FF913C7E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7137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iscina com água azul&#10;&#10;Descrição gerada automaticamente">
            <a:extLst>
              <a:ext uri="{FF2B5EF4-FFF2-40B4-BE49-F238E27FC236}">
                <a16:creationId xmlns:a16="http://schemas.microsoft.com/office/drawing/2014/main" id="{BE8112BE-F831-4575-969F-CCE900BD74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9-Summer of '42 - Michel Legrand - INSTRUMENTAL (2)-[AudioTrimmer.com]">
            <a:hlinkClick r:id="" action="ppaction://media"/>
            <a:extLst>
              <a:ext uri="{FF2B5EF4-FFF2-40B4-BE49-F238E27FC236}">
                <a16:creationId xmlns:a16="http://schemas.microsoft.com/office/drawing/2014/main" id="{0C61ADA2-5E18-4ED9-A9F0-DDE8205746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1452" y="25792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19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40E3344B-883A-4325-AB56-99083FCB9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1B0FF67-90BD-40DF-9C98-397D3004A376}"/>
              </a:ext>
            </a:extLst>
          </p:cNvPr>
          <p:cNvSpPr/>
          <p:nvPr/>
        </p:nvSpPr>
        <p:spPr>
          <a:xfrm>
            <a:off x="3004589" y="745435"/>
            <a:ext cx="4526304" cy="14133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El </a:t>
            </a:r>
            <a:r>
              <a:rPr lang="pt-BR" sz="5400" b="1" dirty="0" err="1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Guardarropa</a:t>
            </a:r>
            <a:endParaRPr lang="pt-BR" sz="5400" b="1" cap="none" spc="0" dirty="0">
              <a:ln>
                <a:solidFill>
                  <a:srgbClr val="00B05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1D8ECC1-2C2B-4631-87B4-EB5A356008D0}"/>
              </a:ext>
            </a:extLst>
          </p:cNvPr>
          <p:cNvSpPr/>
          <p:nvPr/>
        </p:nvSpPr>
        <p:spPr>
          <a:xfrm>
            <a:off x="2488165" y="2523064"/>
            <a:ext cx="55591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Humberto </a:t>
            </a:r>
            <a:r>
              <a:rPr lang="pt-BR" sz="5400" b="1" cap="none" spc="0" dirty="0" err="1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Napoleón</a:t>
            </a:r>
            <a:r>
              <a:rPr lang="pt-BR" sz="5400" b="1" cap="none" spc="0" dirty="0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Varela </a:t>
            </a:r>
            <a:r>
              <a:rPr lang="pt-BR" sz="5400" b="1" cap="none" spc="0" dirty="0" err="1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Robalino</a:t>
            </a:r>
            <a:endParaRPr lang="pt-BR" sz="5400" b="1" cap="none" spc="0" dirty="0">
              <a:ln>
                <a:solidFill>
                  <a:srgbClr val="00B05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251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EAD5A3D0-89F0-45D1-9F31-3A340A324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Cama de solteiro&#10;&#10;Descrição gerada automaticamente com confiança baixa">
            <a:extLst>
              <a:ext uri="{FF2B5EF4-FFF2-40B4-BE49-F238E27FC236}">
                <a16:creationId xmlns:a16="http://schemas.microsoft.com/office/drawing/2014/main" id="{A5F3B269-B3B7-4D6B-9E95-612A2281D2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50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40E3344B-883A-4325-AB56-99083FCB9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6D82880-2CCD-43EC-91C5-017FDC9F32B3}"/>
              </a:ext>
            </a:extLst>
          </p:cNvPr>
          <p:cNvSpPr txBox="1"/>
          <p:nvPr/>
        </p:nvSpPr>
        <p:spPr>
          <a:xfrm>
            <a:off x="2557831" y="407503"/>
            <a:ext cx="54332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el guardarropa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aromas 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transpiraciones que guardan secretos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banderas inmóviles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balcones que se caen a pedazos 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huellas de pájaros viajeros 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pintorrea las cornisas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6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reveal/>
      </p:transition>
    </mc:Choice>
    <mc:Fallback>
      <p:transition spd="slow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EAD5A3D0-89F0-45D1-9F31-3A340A324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Imagem digital fictícia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C6B0C2E1-8AFA-4B6A-A590-41C2ED2F12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928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40E3344B-883A-4325-AB56-99083FCB9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53EF3E1-91F1-45D0-AF80-BB5E4AA1FE22}"/>
              </a:ext>
            </a:extLst>
          </p:cNvPr>
          <p:cNvSpPr txBox="1"/>
          <p:nvPr/>
        </p:nvSpPr>
        <p:spPr>
          <a:xfrm>
            <a:off x="2741198" y="1023731"/>
            <a:ext cx="502253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Primaveras que pese al tiempo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tienen rojas las mejillas 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inviernos con bufandas 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veranos transparentes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58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reveal/>
      </p:transition>
    </mc:Choice>
    <mc:Fallback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EAD5A3D0-89F0-45D1-9F31-3A340A324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C8A87494-85FB-43EA-B94E-E59E7067CD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90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newsflash/>
      </p:transition>
    </mc:Choice>
    <mc:Fallback>
      <p:transition spd="slow" advTm="3000">
        <p:newsfla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40E3344B-883A-4325-AB56-99083FCB9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CFCA3A-9418-498E-BF03-4B35B2EF1478}"/>
              </a:ext>
            </a:extLst>
          </p:cNvPr>
          <p:cNvSpPr txBox="1"/>
          <p:nvPr/>
        </p:nvSpPr>
        <p:spPr>
          <a:xfrm>
            <a:off x="2201905" y="1103244"/>
            <a:ext cx="625042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Veranos de seda 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brillan la ondulación de las líneas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hojas crocantes de otoño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gastados zapatos.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7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reveal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EAD5A3D0-89F0-45D1-9F31-3A340A324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6B1DB90D-FA07-42DD-920A-D0530C9F2C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295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40E3344B-883A-4325-AB56-99083FCB9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A037CD9-AE11-416E-B48F-10A2108BE21B}"/>
              </a:ext>
            </a:extLst>
          </p:cNvPr>
          <p:cNvSpPr txBox="1"/>
          <p:nvPr/>
        </p:nvSpPr>
        <p:spPr>
          <a:xfrm>
            <a:off x="2643856" y="1143000"/>
            <a:ext cx="50209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Polillas que lastiman 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 sombrero "</a:t>
            </a:r>
            <a:r>
              <a:rPr lang="es-E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Borsalino</a:t>
            </a:r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ratones que roen lo que queda 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una vieja sombrilla.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23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reveal/>
      </p:transition>
    </mc:Choice>
    <mc:Fallback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EAD5A3D0-89F0-45D1-9F31-3A340A324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Gato com chapéu na cabeça&#10;&#10;Descrição gerada automaticamente com confiança média">
            <a:extLst>
              <a:ext uri="{FF2B5EF4-FFF2-40B4-BE49-F238E27FC236}">
                <a16:creationId xmlns:a16="http://schemas.microsoft.com/office/drawing/2014/main" id="{CD394C6D-CAE4-4C72-9236-9FBDA4F838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4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honeycomb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40E3344B-883A-4325-AB56-99083FCB9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28371D7-09FB-437A-B5FF-435FDEFF7617}"/>
              </a:ext>
            </a:extLst>
          </p:cNvPr>
          <p:cNvSpPr txBox="1"/>
          <p:nvPr/>
        </p:nvSpPr>
        <p:spPr>
          <a:xfrm>
            <a:off x="1981782" y="309592"/>
            <a:ext cx="59618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Una corbata roja 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ponerle al gato 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vez de cascabeles.</a:t>
            </a:r>
          </a:p>
          <a:p>
            <a:pPr algn="ctr"/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Detrás de la puerta de guardarropa 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Marlín Monroe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aun no puede evitar 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volar de su vestido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568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reveal/>
      </p:transition>
    </mc:Choice>
    <mc:Fallback>
      <p:transition spd="slow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EAD5A3D0-89F0-45D1-9F31-3A340A324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m 11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8AD5CF3A-C8F3-4021-9089-42037CD48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 descr="Foto preta e branca de uma pessoa&#10;&#10;Descrição gerada automaticamente">
            <a:extLst>
              <a:ext uri="{FF2B5EF4-FFF2-40B4-BE49-F238E27FC236}">
                <a16:creationId xmlns:a16="http://schemas.microsoft.com/office/drawing/2014/main" id="{E3E79D57-0C81-43E5-BADA-6FB9373548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87" y="149086"/>
            <a:ext cx="8527773" cy="47707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72861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newsflash/>
      </p:transition>
    </mc:Choice>
    <mc:Fallback>
      <p:transition spd="slow" advTm="3000">
        <p:newsflash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380EE70B-A87E-4F44-8F18-F04792CEB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CBAE7BB-55F0-417E-8CFA-C9DC4F4A2EDE}"/>
              </a:ext>
            </a:extLst>
          </p:cNvPr>
          <p:cNvSpPr txBox="1"/>
          <p:nvPr/>
        </p:nvSpPr>
        <p:spPr>
          <a:xfrm>
            <a:off x="576470" y="4263887"/>
            <a:ext cx="4233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21EDD25-9AD8-43C4-9B02-0B60C05AEC90}"/>
              </a:ext>
            </a:extLst>
          </p:cNvPr>
          <p:cNvSpPr txBox="1"/>
          <p:nvPr/>
        </p:nvSpPr>
        <p:spPr>
          <a:xfrm>
            <a:off x="6291470" y="426388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689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airplan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EAD5A3D0-89F0-45D1-9F31-3A340A324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05F8EF3-B5D9-4DFE-9B90-D309A1079450}"/>
              </a:ext>
            </a:extLst>
          </p:cNvPr>
          <p:cNvSpPr txBox="1"/>
          <p:nvPr/>
        </p:nvSpPr>
        <p:spPr>
          <a:xfrm>
            <a:off x="1045233" y="586591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Humberto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Summer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42-Michel  Legrand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0742180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Tm="8000">
        <p159:morph option="byObject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479</TotalTime>
  <Words>174</Words>
  <Application>Microsoft Office PowerPoint</Application>
  <PresentationFormat>Apresentação na tela (16:9)</PresentationFormat>
  <Paragraphs>40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Cookie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2022-03-13T14:12:39Z</dcterms:created>
  <dcterms:modified xsi:type="dcterms:W3CDTF">2022-03-14T01:40:00Z</dcterms:modified>
</cp:coreProperties>
</file>