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9" r:id="rId4"/>
    <p:sldId id="265" r:id="rId5"/>
    <p:sldId id="260" r:id="rId6"/>
    <p:sldId id="267" r:id="rId7"/>
    <p:sldId id="261" r:id="rId8"/>
    <p:sldId id="268" r:id="rId9"/>
    <p:sldId id="262" r:id="rId10"/>
    <p:sldId id="269" r:id="rId11"/>
    <p:sldId id="263" r:id="rId12"/>
    <p:sldId id="270" r:id="rId13"/>
    <p:sldId id="272" r:id="rId14"/>
    <p:sldId id="266" r:id="rId15"/>
    <p:sldId id="258" r:id="rId16"/>
    <p:sldId id="264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1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464B7A-9033-071C-6BC0-72D45BBE5E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5852F22-0D78-5CDD-FDEF-ABE448CA0B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B89523A-660A-1CEC-E2E5-062C0AA1F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09B3A-B0AB-469B-B99A-A52B2CC02136}" type="datetimeFigureOut">
              <a:rPr lang="pt-BR" smtClean="0"/>
              <a:t>11/10/2025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6167221-F63A-7477-D4FC-D059F6645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83B06DF-5093-06D1-096A-B16F1C5A5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0E0E8-1213-49B2-8D54-D247FA4033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2623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33D3A1-0F30-14D4-4C26-AA3DCA57A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FBFFC12-38CB-0F64-3A86-369649C4A4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28897D5-73FB-ED74-EA16-1ED236196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09B3A-B0AB-469B-B99A-A52B2CC02136}" type="datetimeFigureOut">
              <a:rPr lang="pt-BR" smtClean="0"/>
              <a:t>11/10/2025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ACC95C6-4E68-77E5-C883-9BC083578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947DCA2-6853-6A0A-BE7E-045AE8287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0E0E8-1213-49B2-8D54-D247FA4033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6506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7D16D8-D739-C9CA-C32C-9CBD1510E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1D85750-AA9E-A19B-2A3B-53421F67D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E552430-6775-0202-154A-B9CA9BA5F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09B3A-B0AB-469B-B99A-A52B2CC02136}" type="datetimeFigureOut">
              <a:rPr lang="pt-BR" smtClean="0"/>
              <a:t>11/10/2025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AD5FA49-4F07-E503-9593-9C164069B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3BF6F6B-DA65-C3E1-FE8E-D9CD98916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0E0E8-1213-49B2-8D54-D247FA4033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88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1965AB-067E-C50B-11C0-069C4CA58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3E26A10-1E6F-CCD1-98EB-76BB3982EF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34605DCD-AAC3-F95D-68C9-71DB7A2B30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12221E6-415E-DC7A-E0C8-0178C35B5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09B3A-B0AB-469B-B99A-A52B2CC02136}" type="datetimeFigureOut">
              <a:rPr lang="pt-BR" smtClean="0"/>
              <a:t>11/10/2025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165BE64-6F6D-853A-3CFB-7A132740E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CB3B561-6E5B-333D-619F-B06C18F3F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0E0E8-1213-49B2-8D54-D247FA4033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9091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642D01-3373-169A-C7C2-70F80A475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B647432-47F7-2A6B-0D39-6C8E620556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6B93410-47BD-1215-E3BE-D4583EAF9D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0E53043D-EB54-215C-FB9D-B014B55477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63A2B2EF-20D6-E57C-5E01-FA80EF078F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BA83242-7286-D7AA-9204-EFB802D15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09B3A-B0AB-469B-B99A-A52B2CC02136}" type="datetimeFigureOut">
              <a:rPr lang="pt-BR" smtClean="0"/>
              <a:t>11/10/2025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5375C793-7E61-0270-B3BE-22532C0FC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DBA6DA61-BDD4-27C5-74F9-8D472932B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0E0E8-1213-49B2-8D54-D247FA4033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4513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35F548-A4EB-02B5-CC1A-71F93D6C7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A3604CD-354B-A0C4-083C-DA1E66523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09B3A-B0AB-469B-B99A-A52B2CC02136}" type="datetimeFigureOut">
              <a:rPr lang="pt-BR" smtClean="0"/>
              <a:t>11/10/2025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8DBCA5BF-6512-82B1-3F9A-D28AC95DB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3B83FD22-FBF0-36E5-CF05-6FC752C4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0E0E8-1213-49B2-8D54-D247FA4033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6018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DBAD7EEE-2CBE-72B1-D16F-FD09A5B40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09B3A-B0AB-469B-B99A-A52B2CC02136}" type="datetimeFigureOut">
              <a:rPr lang="pt-BR" smtClean="0"/>
              <a:t>11/10/2025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9C3C6BE8-F0F1-B719-52E4-EB7D863B3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6BCEBD4-3A93-99E6-D83D-C1C51BE55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0E0E8-1213-49B2-8D54-D247FA4033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807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8DE4DE-BC5E-88A0-19D4-67995EEE8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1B80C8A-8825-D58C-EF97-2AB1806D93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0CF5A3F-BB57-0CB8-BC20-820186B873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1685A4B-C2B2-0E72-C0BC-901E0BA1F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09B3A-B0AB-469B-B99A-A52B2CC02136}" type="datetimeFigureOut">
              <a:rPr lang="pt-BR" smtClean="0"/>
              <a:t>11/10/2025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E727AA5-D2F6-1EF6-9676-2A8CB608C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C9D3C6A-307B-4A06-FA28-B98176159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0E0E8-1213-49B2-8D54-D247FA4033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1646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A1A3F8-A07D-3384-ADE1-1793BB7EB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17F87B2A-7858-1965-8D3E-5577E0C3B6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AAAB778-BE28-1EE8-D940-3C9C565EF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51DB380-E9F2-9080-0DCE-91FFBE8B0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09B3A-B0AB-469B-B99A-A52B2CC02136}" type="datetimeFigureOut">
              <a:rPr lang="pt-BR" smtClean="0"/>
              <a:t>11/10/2025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BF9A220-C663-46AC-A214-FE7F7F16A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DF7F543-2DBE-C7AB-CE4C-129268CBA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0E0E8-1213-49B2-8D54-D247FA4033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9582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380158-5B16-57EE-6802-09002A45F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8A249EAE-7D59-BDED-A72B-A8C7CF4F5E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807313C-C6BD-C490-ECFA-9C8B11AA7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09B3A-B0AB-469B-B99A-A52B2CC02136}" type="datetimeFigureOut">
              <a:rPr lang="pt-BR" smtClean="0"/>
              <a:t>11/10/2025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1B42C63-6C60-0826-7F7D-81EE0DB66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1E4AA48-6E79-7FDD-F03F-95E9C2999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0E0E8-1213-49B2-8D54-D247FA4033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0563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8E1117E-660F-939A-A452-1A58D225EC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83A7A1F-231F-155F-DDC4-BA0390D07A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34622C6-CC85-4F79-E074-61B857194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09B3A-B0AB-469B-B99A-A52B2CC02136}" type="datetimeFigureOut">
              <a:rPr lang="pt-BR" smtClean="0"/>
              <a:t>11/10/2025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8827F94-8E57-F5E2-6C5E-FE0880EFE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42BB956-B03C-DA61-8D96-AF486B50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0E0E8-1213-49B2-8D54-D247FA4033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748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7D648D03-53BA-0970-D6EC-A8043C872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07CCB23-08FE-6F20-A377-1627F4921C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BFC0508-F6AF-C186-BF5E-8F6BD90531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09B3A-B0AB-469B-B99A-A52B2CC02136}" type="datetimeFigureOut">
              <a:rPr lang="pt-BR" smtClean="0"/>
              <a:t>11/10/2025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192EDEC-3EFD-C1BC-5334-B5B1B5F4BD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56F7899-278A-CD89-8D56-08D0BE3767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0E0E8-1213-49B2-8D54-D247FA4033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2863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6F9631B-E6F7-0460-6D55-3D0E1A1388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BDD8BDD-419A-1CFE-B581-446C81E7CBE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03-RICHARD CLAYDERMAN LES FLEURS SAUVAGES">
            <a:hlinkClick r:id="" action="ppaction://media"/>
            <a:extLst>
              <a:ext uri="{FF2B5EF4-FFF2-40B4-BE49-F238E27FC236}">
                <a16:creationId xmlns:a16="http://schemas.microsoft.com/office/drawing/2014/main" id="{77CDFEF0-580F-3A58-FEB3-C9A9455F1C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70209" y="38969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0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6F9631B-E6F7-0460-6D55-3D0E1A138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528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7979D41-51F4-4560-4B29-CF53432A2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F46FAB5-46F3-7F83-372D-BCD71CF37D90}"/>
              </a:ext>
            </a:extLst>
          </p:cNvPr>
          <p:cNvSpPr/>
          <p:nvPr/>
        </p:nvSpPr>
        <p:spPr>
          <a:xfrm>
            <a:off x="2796051" y="1099898"/>
            <a:ext cx="698627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8000" b="1" dirty="0">
                <a:ln w="0"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rPr>
              <a:t>Inútil</a:t>
            </a:r>
          </a:p>
          <a:p>
            <a:pPr algn="ctr"/>
            <a:r>
              <a:rPr lang="pt-BR" sz="8000" b="1" cap="none" spc="0" dirty="0">
                <a:ln w="0"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rPr>
              <a:t> </a:t>
            </a:r>
            <a:r>
              <a:rPr lang="pt-BR" sz="5400" b="1" cap="none" spc="0" dirty="0">
                <a:ln w="0"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rPr>
              <a:t>(Tempo de Amar)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547BF54-264F-D189-6E71-1DBC9260E8A7}"/>
              </a:ext>
            </a:extLst>
          </p:cNvPr>
          <p:cNvSpPr/>
          <p:nvPr/>
        </p:nvSpPr>
        <p:spPr>
          <a:xfrm>
            <a:off x="5771772" y="4754341"/>
            <a:ext cx="4010550" cy="6451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rial Black" panose="020B0A04020102020204" pitchFamily="34" charset="0"/>
              </a:rPr>
              <a:t>Maria Luiza Bonini</a:t>
            </a:r>
          </a:p>
        </p:txBody>
      </p:sp>
    </p:spTree>
    <p:extLst>
      <p:ext uri="{BB962C8B-B14F-4D97-AF65-F5344CB8AC3E}">
        <p14:creationId xmlns:p14="http://schemas.microsoft.com/office/powerpoint/2010/main" val="3309710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6F9631B-E6F7-0460-6D55-3D0E1A138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95E3434-F48D-B3DF-50BD-C93D8FAF99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06" b="610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9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2000">
        <p:pull dir="ld"/>
      </p:transition>
    </mc:Choice>
    <mc:Fallback xmlns="">
      <p:transition spd="slow" advTm="2000">
        <p:pull dir="l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7979D41-51F4-4560-4B29-CF53432A2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7BC5F68-88C5-237F-EECE-A51561BE8E14}"/>
              </a:ext>
            </a:extLst>
          </p:cNvPr>
          <p:cNvSpPr txBox="1"/>
          <p:nvPr/>
        </p:nvSpPr>
        <p:spPr>
          <a:xfrm>
            <a:off x="3025671" y="2009104"/>
            <a:ext cx="696697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Inútil insistir na espera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um amor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é só quimera</a:t>
            </a:r>
          </a:p>
          <a:p>
            <a:pPr algn="ctr"/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e,de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mim,mais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nada espera</a:t>
            </a:r>
          </a:p>
        </p:txBody>
      </p:sp>
    </p:spTree>
    <p:extLst>
      <p:ext uri="{BB962C8B-B14F-4D97-AF65-F5344CB8AC3E}">
        <p14:creationId xmlns:p14="http://schemas.microsoft.com/office/powerpoint/2010/main" val="92782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7000">
        <p:randomBar dir="vert"/>
      </p:transition>
    </mc:Choice>
    <mc:Fallback xmlns="">
      <p:transition spd="slow" advTm="7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6F9631B-E6F7-0460-6D55-3D0E1A138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25AED6F-2B95-2615-DCAC-53160A1CF5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69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2000">
        <p:fade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7979D41-51F4-4560-4B29-CF53432A2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53D6963-8052-1688-D576-D5C97B76C685}"/>
              </a:ext>
            </a:extLst>
          </p:cNvPr>
          <p:cNvSpPr txBox="1"/>
          <p:nvPr/>
        </p:nvSpPr>
        <p:spPr>
          <a:xfrm>
            <a:off x="2172323" y="2244060"/>
            <a:ext cx="8305479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Inútil desfazer o feito</a:t>
            </a:r>
          </a:p>
          <a:p>
            <a:pPr algn="ctr"/>
            <a:r>
              <a:rPr lang="pt-BR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 que em sonhos, foi tão perfeito</a:t>
            </a:r>
          </a:p>
          <a:p>
            <a:pPr algn="ctr"/>
            <a:r>
              <a:rPr lang="pt-BR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Sem ao menos sentir houvera</a:t>
            </a:r>
          </a:p>
          <a:p>
            <a:pPr algn="ctr"/>
            <a:r>
              <a:rPr lang="pt-BR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intenso amor que em mim impera</a:t>
            </a:r>
          </a:p>
        </p:txBody>
      </p:sp>
    </p:spTree>
    <p:extLst>
      <p:ext uri="{BB962C8B-B14F-4D97-AF65-F5344CB8AC3E}">
        <p14:creationId xmlns:p14="http://schemas.microsoft.com/office/powerpoint/2010/main" val="54493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randomBar dir="vert"/>
      </p:transition>
    </mc:Choice>
    <mc:Fallback xmlns="">
      <p:transition spd="slow" advTm="10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6F9631B-E6F7-0460-6D55-3D0E1A138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4C6A956-86C3-9940-F22F-91ECB9DB92F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52" b="12052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21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7979D41-51F4-4560-4B29-CF53432A2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9EF990B-E628-D600-39EF-1654A531DED7}"/>
              </a:ext>
            </a:extLst>
          </p:cNvPr>
          <p:cNvSpPr txBox="1"/>
          <p:nvPr/>
        </p:nvSpPr>
        <p:spPr>
          <a:xfrm>
            <a:off x="1111696" y="2434107"/>
            <a:ext cx="952055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Inútil sentir que sou amada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 em silêncio, o amor não cala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dizendo em sons da brisa, que me embala</a:t>
            </a:r>
          </a:p>
        </p:txBody>
      </p:sp>
    </p:spTree>
    <p:extLst>
      <p:ext uri="{BB962C8B-B14F-4D97-AF65-F5344CB8AC3E}">
        <p14:creationId xmlns:p14="http://schemas.microsoft.com/office/powerpoint/2010/main" val="344450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blinds dir="vert"/>
      </p:transition>
    </mc:Choice>
    <mc:Fallback xmlns="">
      <p:transition spd="slow" advTm="8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6F9631B-E6F7-0460-6D55-3D0E1A138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62E4F97-E270-88F3-1401-10D1F50142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406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airplane"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7979D41-51F4-4560-4B29-CF53432A2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768971E-728C-63F6-EE9C-C7EBC65ABE0D}"/>
              </a:ext>
            </a:extLst>
          </p:cNvPr>
          <p:cNvSpPr txBox="1"/>
          <p:nvPr/>
        </p:nvSpPr>
        <p:spPr>
          <a:xfrm>
            <a:off x="2377769" y="2614411"/>
            <a:ext cx="792877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Inútil esconder quando se ama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amor bendito,  sem ser dito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a todo momento, por mim chama</a:t>
            </a:r>
          </a:p>
          <a:p>
            <a:pPr algn="ctr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018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7000">
        <p:randomBar dir="vert"/>
      </p:transition>
    </mc:Choice>
    <mc:Fallback xmlns="">
      <p:transition spd="slow" advTm="7000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6F9631B-E6F7-0460-6D55-3D0E1A138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AD71B61-4904-2E07-FC14-54E96E95C4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24" b="1322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85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2000">
        <p14:honeycomb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7979D41-51F4-4560-4B29-CF53432A2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7B80C57-F9C7-C780-FA43-5A501B8F9868}"/>
              </a:ext>
            </a:extLst>
          </p:cNvPr>
          <p:cNvSpPr txBox="1"/>
          <p:nvPr/>
        </p:nvSpPr>
        <p:spPr>
          <a:xfrm>
            <a:off x="927243" y="2570115"/>
            <a:ext cx="986359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Inútil o passar do tempo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sem vivenciar este momento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se esvai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exaurido,no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apagar da chama</a:t>
            </a:r>
          </a:p>
          <a:p>
            <a:pPr algn="ctr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algn="ctr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78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randomBar dir="vert"/>
      </p:transition>
    </mc:Choice>
    <mc:Fallback xmlns="">
      <p:transition spd="slow" advTm="8000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6F9631B-E6F7-0460-6D55-3D0E1A138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1EB9F7C-0EB5-9417-9E5F-D873097E2D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37" b="1143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29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2000">
        <p:fade/>
      </p:transition>
    </mc:Choice>
    <mc:Fallback xmlns=""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2F529EB-B962-194F-FE5A-1970CD5098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B0E793A4-E8CD-EE6F-CF37-47C3C463552F}"/>
              </a:ext>
            </a:extLst>
          </p:cNvPr>
          <p:cNvSpPr txBox="1"/>
          <p:nvPr/>
        </p:nvSpPr>
        <p:spPr>
          <a:xfrm>
            <a:off x="1287888" y="141668"/>
            <a:ext cx="3809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Maria Luiza Bonini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0C19C959-C66D-BCA4-33BC-48656711F8FF}"/>
              </a:ext>
            </a:extLst>
          </p:cNvPr>
          <p:cNvSpPr txBox="1"/>
          <p:nvPr/>
        </p:nvSpPr>
        <p:spPr>
          <a:xfrm>
            <a:off x="7997780" y="141668"/>
            <a:ext cx="30428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13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3000">
        <p:comb/>
      </p:transition>
    </mc:Choice>
    <mc:Fallback xmlns="">
      <p:transition spd="slow" advTm="3000">
        <p:comb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7979D41-51F4-4560-4B29-CF53432A2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FE8CD57-E42E-6F41-714B-9DEC3C342B83}"/>
              </a:ext>
            </a:extLst>
          </p:cNvPr>
          <p:cNvSpPr txBox="1"/>
          <p:nvPr/>
        </p:nvSpPr>
        <p:spPr>
          <a:xfrm>
            <a:off x="2271269" y="1841679"/>
            <a:ext cx="804419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Maria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Luiza Bonini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Música:Richard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Clayderman-Les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Fleurs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Sauvages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5612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5000">
        <p14:window dir="vert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168</Words>
  <Application>Microsoft Office PowerPoint</Application>
  <PresentationFormat>Widescreen</PresentationFormat>
  <Paragraphs>35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2025-10-04T19:24:08Z</dcterms:created>
  <dcterms:modified xsi:type="dcterms:W3CDTF">2025-10-11T22:10:24Z</dcterms:modified>
</cp:coreProperties>
</file>