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2" r:id="rId5"/>
    <p:sldId id="267" r:id="rId6"/>
    <p:sldId id="261" r:id="rId7"/>
    <p:sldId id="268" r:id="rId8"/>
    <p:sldId id="260" r:id="rId9"/>
    <p:sldId id="269" r:id="rId10"/>
    <p:sldId id="263" r:id="rId11"/>
    <p:sldId id="270" r:id="rId12"/>
    <p:sldId id="259" r:id="rId13"/>
    <p:sldId id="271" r:id="rId14"/>
    <p:sldId id="258" r:id="rId15"/>
    <p:sldId id="264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9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7942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7168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9789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5575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4509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0290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0180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3223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8731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8850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6264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7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AFFB4-8B05-4200-8AF0-D6FCC2CFB1F3}" type="datetimeFigureOut">
              <a:rPr lang="pt-BR" smtClean="0"/>
              <a:t>06/10/2025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82CD1-370B-42B8-B22E-FD1BD00EFF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2559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E1528D9-F862-1BBA-2C7D-DB17298B32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cis Goya - The Sound of Silence">
            <a:hlinkClick r:id="" action="ppaction://media"/>
            <a:extLst>
              <a:ext uri="{FF2B5EF4-FFF2-40B4-BE49-F238E27FC236}">
                <a16:creationId xmlns:a16="http://schemas.microsoft.com/office/drawing/2014/main" id="{C289C904-FE30-1FB0-E49A-90790CC8F0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57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62255D7-7AA1-C25F-BB1B-A98B8ADBE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2E15A56-7476-B7FD-39A7-90F83AD5141C}"/>
              </a:ext>
            </a:extLst>
          </p:cNvPr>
          <p:cNvSpPr/>
          <p:nvPr/>
        </p:nvSpPr>
        <p:spPr>
          <a:xfrm>
            <a:off x="3458073" y="894128"/>
            <a:ext cx="2227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Legado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B1C1AA0-B310-95C8-77D4-D5755CCA2474}"/>
              </a:ext>
            </a:extLst>
          </p:cNvPr>
          <p:cNvSpPr/>
          <p:nvPr/>
        </p:nvSpPr>
        <p:spPr>
          <a:xfrm>
            <a:off x="2683794" y="2388539"/>
            <a:ext cx="3776411" cy="7279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Ariovaldo </a:t>
            </a:r>
            <a:r>
              <a:rPr lang="pt-BR" sz="5400" b="1" cap="none" spc="0" dirty="0" err="1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Cavarzan</a:t>
            </a:r>
            <a:endParaRPr lang="pt-BR" sz="5400" b="1" cap="none" spc="0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851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20D0D01-4B71-56FA-DD47-31680F7B3A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4" t="8224" r="5594" b="8224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7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/>
      </p:transition>
    </mc:Choice>
    <mc:Fallback>
      <p:transition spd="slow" advTm="2000">
        <p:push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62255D7-7AA1-C25F-BB1B-A98B8ADBE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874389-6DF8-8C7E-BE9E-3BF46470812A}"/>
              </a:ext>
            </a:extLst>
          </p:cNvPr>
          <p:cNvSpPr txBox="1"/>
          <p:nvPr/>
        </p:nvSpPr>
        <p:spPr>
          <a:xfrm>
            <a:off x="1077161" y="1293780"/>
            <a:ext cx="674415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Restarão lembranças guardadas em retinas de afetos,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Reminiscências plantadas em searas de coração,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Marcas deixadas em caminhos trilhados,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Benquerenças de amigo e saudades de irmão.</a:t>
            </a:r>
          </a:p>
        </p:txBody>
      </p:sp>
    </p:spTree>
    <p:extLst>
      <p:ext uri="{BB962C8B-B14F-4D97-AF65-F5344CB8AC3E}">
        <p14:creationId xmlns:p14="http://schemas.microsoft.com/office/powerpoint/2010/main" val="1615693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2000">
        <p:wipe dir="d"/>
      </p:transition>
    </mc:Choice>
    <mc:Fallback>
      <p:transition spd="slow" advTm="12000">
        <p:wipe dir="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FCEFDD8-B215-B9B7-A2E1-AD691085ED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82" b="1498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845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2000">
        <p:randomBar dir="vert"/>
      </p:transition>
    </mc:Choice>
    <mc:Fallback>
      <p:transition spd="slow" advTm="2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62255D7-7AA1-C25F-BB1B-A98B8ADBE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AA9C61C-45F3-2736-C10D-414C59D0FF5F}"/>
              </a:ext>
            </a:extLst>
          </p:cNvPr>
          <p:cNvSpPr txBox="1"/>
          <p:nvPr/>
        </p:nvSpPr>
        <p:spPr>
          <a:xfrm>
            <a:off x="1244590" y="1293779"/>
            <a:ext cx="638989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Ficarão ausências sentidas em esperas gravadas,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Impreenchíveis vazios fincados em solo de emoção,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Sonhos buscados em quimeras baldadas,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Ritos marcados em clamores em vão.</a:t>
            </a:r>
          </a:p>
        </p:txBody>
      </p:sp>
    </p:spTree>
    <p:extLst>
      <p:ext uri="{BB962C8B-B14F-4D97-AF65-F5344CB8AC3E}">
        <p14:creationId xmlns:p14="http://schemas.microsoft.com/office/powerpoint/2010/main" val="3746641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1000">
        <p:wipe dir="d"/>
      </p:transition>
    </mc:Choice>
    <mc:Fallback>
      <p:transition spd="slow" advTm="11000">
        <p:wipe dir="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9E3D44A-283E-5ECD-56B0-9CD311421D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8" b="7978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72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2000">
        <p:pull dir="u"/>
      </p:transition>
    </mc:Choice>
    <mc:Fallback>
      <p:transition spd="slow" advTm="2000">
        <p:pull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62255D7-7AA1-C25F-BB1B-A98B8ADBE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FC9812C-7816-4361-1F04-7159295D0C67}"/>
              </a:ext>
            </a:extLst>
          </p:cNvPr>
          <p:cNvSpPr txBox="1"/>
          <p:nvPr/>
        </p:nvSpPr>
        <p:spPr>
          <a:xfrm>
            <a:off x="1563419" y="1566153"/>
            <a:ext cx="57198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Restarão pétalas de outono, caídas em relva,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secas hastes penadas, em altivas palmeiras,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Até desprender-se ao encontro do chão.</a:t>
            </a:r>
          </a:p>
        </p:txBody>
      </p:sp>
    </p:spTree>
    <p:extLst>
      <p:ext uri="{BB962C8B-B14F-4D97-AF65-F5344CB8AC3E}">
        <p14:creationId xmlns:p14="http://schemas.microsoft.com/office/powerpoint/2010/main" val="112295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wipe dir="d"/>
      </p:transition>
    </mc:Choice>
    <mc:Fallback>
      <p:transition spd="slow" advTm="9000">
        <p:wipe dir="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AC1B1A2-66D2-F465-E587-37B9086AB3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593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2000">
        <p14:flip dir="r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62255D7-7AA1-C25F-BB1B-A98B8ADBE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58CE0B2-9D08-1A0F-4472-5770DB29CA05}"/>
              </a:ext>
            </a:extLst>
          </p:cNvPr>
          <p:cNvSpPr txBox="1"/>
          <p:nvPr/>
        </p:nvSpPr>
        <p:spPr>
          <a:xfrm>
            <a:off x="1772195" y="1789889"/>
            <a:ext cx="559961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Ficarão claridades em semblantes felizes,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solidões lapidadas em ausências de amor. </a:t>
            </a:r>
          </a:p>
        </p:txBody>
      </p:sp>
    </p:spTree>
    <p:extLst>
      <p:ext uri="{BB962C8B-B14F-4D97-AF65-F5344CB8AC3E}">
        <p14:creationId xmlns:p14="http://schemas.microsoft.com/office/powerpoint/2010/main" val="332696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wipe dir="d"/>
      </p:transition>
    </mc:Choice>
    <mc:Fallback>
      <p:transition spd="slow" advTm="8000">
        <p:wipe dir="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4FF190A-A5E5-6E76-DCBD-C0020AC0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07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62255D7-7AA1-C25F-BB1B-A98B8ADBE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D04BDA5-1558-F87F-DD78-5E225A9BA23C}"/>
              </a:ext>
            </a:extLst>
          </p:cNvPr>
          <p:cNvSpPr txBox="1"/>
          <p:nvPr/>
        </p:nvSpPr>
        <p:spPr>
          <a:xfrm>
            <a:off x="1796239" y="1478605"/>
            <a:ext cx="530946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Restará a fé, em vivazes e imortais flamas,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Bruxuleando o sentido evolvente da vida,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Nas almas soprada pelo Criador.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06/09/2012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33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wipe dir="d"/>
      </p:transition>
    </mc:Choice>
    <mc:Fallback>
      <p:transition spd="slow" advTm="8000">
        <p:wipe dir="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3BC0EA0-DE0F-C9BD-E3F1-DCB5C1B970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22" b="2072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144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329BC227-0DA8-8401-290F-6C6DC06CF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BD3869B7-BEB9-603A-72C3-7C7FCB62EE61}"/>
              </a:ext>
            </a:extLst>
          </p:cNvPr>
          <p:cNvSpPr txBox="1"/>
          <p:nvPr/>
        </p:nvSpPr>
        <p:spPr>
          <a:xfrm>
            <a:off x="836579" y="4416357"/>
            <a:ext cx="26452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Ariovaldo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Cavarzan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A340E030-7A78-6CBC-71C7-147260AEB434}"/>
              </a:ext>
            </a:extLst>
          </p:cNvPr>
          <p:cNvSpPr txBox="1"/>
          <p:nvPr/>
        </p:nvSpPr>
        <p:spPr>
          <a:xfrm>
            <a:off x="5924145" y="4484451"/>
            <a:ext cx="1965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046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62255D7-7AA1-C25F-BB1B-A98B8ADBE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CFA7924-A67F-6F9E-4893-661202E4451B}"/>
              </a:ext>
            </a:extLst>
          </p:cNvPr>
          <p:cNvSpPr txBox="1"/>
          <p:nvPr/>
        </p:nvSpPr>
        <p:spPr>
          <a:xfrm>
            <a:off x="941972" y="826851"/>
            <a:ext cx="7090403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Ariovaldo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Cavarzan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(Retirado do Livro  “LEGADO – Rimas fincadas em canteiros de emoções”)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Francis Goya-The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Sound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Of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Silence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Formatação: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2109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5000">
        <p:comb/>
      </p:transition>
    </mc:Choice>
    <mc:Fallback>
      <p:transition spd="slow" advTm="15000">
        <p:comb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97</TotalTime>
  <Words>191</Words>
  <Application>Microsoft Office PowerPoint</Application>
  <PresentationFormat>Apresentação na tela (16:9)</PresentationFormat>
  <Paragraphs>31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2025-10-03T18:57:56Z</dcterms:created>
  <dcterms:modified xsi:type="dcterms:W3CDTF">2025-10-06T17:46:06Z</dcterms:modified>
</cp:coreProperties>
</file>