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9" r:id="rId5"/>
    <p:sldId id="267" r:id="rId6"/>
    <p:sldId id="260" r:id="rId7"/>
    <p:sldId id="266" r:id="rId8"/>
    <p:sldId id="261" r:id="rId9"/>
    <p:sldId id="268" r:id="rId10"/>
    <p:sldId id="262" r:id="rId11"/>
    <p:sldId id="269" r:id="rId12"/>
    <p:sldId id="263" r:id="rId13"/>
    <p:sldId id="265" r:id="rId14"/>
    <p:sldId id="25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7770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2425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0049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6185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027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364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3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565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626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0027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777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181E7-FAC5-4EB7-9059-3A4F2EC09430}" type="datetimeFigureOut">
              <a:rPr lang="pt-BR" smtClean="0"/>
              <a:t>17/04/2020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DCCF0D-01B1-473D-A1DB-996773BE5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705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jp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5-Julio Pereira 'Escrever o sol' Cli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45554" y="2343150"/>
            <a:ext cx="457200" cy="457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95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38" y="470884"/>
            <a:ext cx="7727324" cy="420173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2908082" y="1313646"/>
            <a:ext cx="3327836" cy="97650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PORTUGAL</a:t>
            </a:r>
            <a:endParaRPr lang="pt-BR" sz="405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236481" y="2891983"/>
            <a:ext cx="4671039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  <a:endParaRPr lang="pt-BR" sz="405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1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flythrough dir="out" hasBounce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128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59" y="482958"/>
            <a:ext cx="7727324" cy="420173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1724050" y="1706129"/>
            <a:ext cx="567014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Oh, magna Pátria-Mãe de minha Pátria,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aos brasileiros deixou por legado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Extenso território unificado,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Além de preservada a língua mátria!</a:t>
            </a:r>
            <a:endParaRPr lang="pt-BR" sz="3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237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1000">
        <p15:prstTrans prst="win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399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ageCurlSingle" invX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59" y="482958"/>
            <a:ext cx="7727324" cy="420173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2119245" y="1613795"/>
            <a:ext cx="490551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Portugal, pequeno na Geografia,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gigante de sobejo na História!...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 ela revestida de glória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partir da primeira dinastia.</a:t>
            </a:r>
            <a:endParaRPr lang="pt-BR" sz="3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59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73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59" y="482958"/>
            <a:ext cx="7727324" cy="420173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1990950" y="1613795"/>
            <a:ext cx="51363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lindo teu rubro-verde pendão,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 quanto o nosso verde-amarelo.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"cor da esperança" atamos o elo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encerra nosso porvir de união.</a:t>
            </a:r>
            <a:endParaRPr lang="pt-BR" sz="3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19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7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59" y="482958"/>
            <a:ext cx="7727324" cy="420173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2175295" y="1613795"/>
            <a:ext cx="476765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Comunidade Luso-Brasileira,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Fraternidade e mescla cultural!...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Encanta ver Brasil e Portugal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Livres, agindo da mesma maneira.</a:t>
            </a:r>
            <a:endParaRPr lang="pt-BR" sz="3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096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prestig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59" y="482958"/>
            <a:ext cx="7727324" cy="420173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1836315" y="1516487"/>
            <a:ext cx="547137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ser brasileiro, sou grato a ti,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tu nos deste o país de presente.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sangue derramado, comovente;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teu gáudio e da Terra onde nasci!...</a:t>
            </a:r>
            <a:endParaRPr lang="pt-BR" sz="3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704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66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erris dir="l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553993"/>
            <a:ext cx="3119907" cy="405342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5889" y="627845"/>
            <a:ext cx="2512223" cy="177913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24080" y="1009580"/>
            <a:ext cx="29466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190994" y="2551517"/>
            <a:ext cx="507542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Julio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Pereira- Escrever O Sol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07" y="835806"/>
            <a:ext cx="2768418" cy="348979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990" y="667457"/>
            <a:ext cx="2085620" cy="16999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67702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blinds dir="vert"/>
      </p:transition>
    </mc:Choice>
    <mc:Fallback>
      <p:transition spd="slow" advTm="1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171</Words>
  <Application>Microsoft Office PowerPoint</Application>
  <PresentationFormat>Apresentação na tela (16:9)</PresentationFormat>
  <Paragraphs>31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2020-04-16T23:18:16Z</dcterms:created>
  <dcterms:modified xsi:type="dcterms:W3CDTF">2020-04-17T23:55:52Z</dcterms:modified>
</cp:coreProperties>
</file>