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69" r:id="rId5"/>
    <p:sldId id="268" r:id="rId6"/>
    <p:sldId id="270" r:id="rId7"/>
    <p:sldId id="264" r:id="rId8"/>
    <p:sldId id="271" r:id="rId9"/>
    <p:sldId id="267" r:id="rId10"/>
    <p:sldId id="272" r:id="rId11"/>
    <p:sldId id="265" r:id="rId12"/>
    <p:sldId id="273" r:id="rId13"/>
    <p:sldId id="266" r:id="rId14"/>
    <p:sldId id="259" r:id="rId15"/>
    <p:sldId id="274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5282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079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1028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037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6662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456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3165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5375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7028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5710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2115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0200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46201-0DBF-441F-857A-6538DE0653D0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03938-6392-4A72-9518-966EB8C70C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7787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reensleeves  - Giovanni Marradi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4" y="24712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24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3197772" cy="2398329"/>
          </a:xfrm>
          <a:prstGeom prst="rect">
            <a:avLst/>
          </a:prstGeom>
          <a:effectLst>
            <a:softEdge rad="533400"/>
          </a:effectLst>
        </p:spPr>
      </p:pic>
      <p:sp>
        <p:nvSpPr>
          <p:cNvPr id="5" name="Retângulo 4"/>
          <p:cNvSpPr/>
          <p:nvPr/>
        </p:nvSpPr>
        <p:spPr>
          <a:xfrm rot="644469">
            <a:off x="4399492" y="461244"/>
            <a:ext cx="311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PENSAMENTO</a:t>
            </a:r>
            <a:endParaRPr lang="pt-BR" sz="5400" b="1" cap="none" spc="0" dirty="0">
              <a:ln w="0">
                <a:solidFill>
                  <a:srgbClr val="FFCC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02362" y="1943367"/>
            <a:ext cx="4139275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Falar com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Deus é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voz indecifrável.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grave, nada agressivo,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suave,  nada sonoro,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inaudível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um faiscar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arranhando nosso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espírito sensível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qual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pluma divina!</a:t>
            </a:r>
          </a:p>
          <a:p>
            <a:pPr algn="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</p:txBody>
      </p:sp>
    </p:spTree>
    <p:extLst>
      <p:ext uri="{BB962C8B-B14F-4D97-AF65-F5344CB8AC3E}">
        <p14:creationId xmlns:p14="http://schemas.microsoft.com/office/powerpoint/2010/main" val="7322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985029" y="1060315"/>
            <a:ext cx="2680367" cy="11073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BUSCA</a:t>
            </a:r>
            <a:endParaRPr lang="pt-BR" sz="5400" b="1" cap="none" spc="0" dirty="0">
              <a:ln w="0">
                <a:solidFill>
                  <a:srgbClr val="FFCC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908279" y="2665378"/>
            <a:ext cx="4967227" cy="152004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 smtClean="0">
                <a:ln w="0"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 smtClean="0">
              <a:ln w="0">
                <a:solidFill>
                  <a:srgbClr val="FFCC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 smtClean="0">
                <a:ln w="0"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Bailarina das Letras</a:t>
            </a:r>
            <a:endParaRPr lang="pt-BR" sz="5400" b="1" cap="none" spc="0" dirty="0">
              <a:ln w="0">
                <a:solidFill>
                  <a:srgbClr val="FFCC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93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86522" y="555813"/>
            <a:ext cx="281038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trilhas sinuosas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agregam sonhos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cada curva...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Curva enigmática,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encontro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que busco.</a:t>
            </a:r>
          </a:p>
        </p:txBody>
      </p:sp>
    </p:spTree>
    <p:extLst>
      <p:ext uri="{BB962C8B-B14F-4D97-AF65-F5344CB8AC3E}">
        <p14:creationId xmlns:p14="http://schemas.microsoft.com/office/powerpoint/2010/main" val="461928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4" y="0"/>
            <a:ext cx="8849711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3271900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47864" y="802035"/>
            <a:ext cx="282641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que,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visão turva,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abrem-se os cílios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janela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abas nebulosas,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rumo aos sonhos.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que busco.</a:t>
            </a:r>
          </a:p>
        </p:txBody>
      </p:sp>
    </p:spTree>
    <p:extLst>
      <p:ext uri="{BB962C8B-B14F-4D97-AF65-F5344CB8AC3E}">
        <p14:creationId xmlns:p14="http://schemas.microsoft.com/office/powerpoint/2010/main" val="3035729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76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64593" y="875489"/>
            <a:ext cx="368241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Desvendo segredos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servem à vida.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Alimentam o sonhar.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Direcionam à conquista,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temperando a busca,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independe da pista.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sonhos que busco.</a:t>
            </a:r>
          </a:p>
        </p:txBody>
      </p:sp>
    </p:spTree>
    <p:extLst>
      <p:ext uri="{BB962C8B-B14F-4D97-AF65-F5344CB8AC3E}">
        <p14:creationId xmlns:p14="http://schemas.microsoft.com/office/powerpoint/2010/main" val="2731560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8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l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66210" y="1048256"/>
            <a:ext cx="338586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rosas e espinhos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encontraremos ninhos,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que, nada ofusca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campo relvado...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lá que eu sonho.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que busco.</a:t>
            </a:r>
          </a:p>
        </p:txBody>
      </p:sp>
    </p:spTree>
    <p:extLst>
      <p:ext uri="{BB962C8B-B14F-4D97-AF65-F5344CB8AC3E}">
        <p14:creationId xmlns:p14="http://schemas.microsoft.com/office/powerpoint/2010/main" val="234974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3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l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09971" y="309592"/>
            <a:ext cx="285206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Íngreme ou não,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...não há declive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coração.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há destino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opressão.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perímetro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demarcado,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constante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</a:t>
            </a:r>
          </a:p>
        </p:txBody>
      </p:sp>
    </p:spTree>
    <p:extLst>
      <p:ext uri="{BB962C8B-B14F-4D97-AF65-F5344CB8AC3E}">
        <p14:creationId xmlns:p14="http://schemas.microsoft.com/office/powerpoint/2010/main" val="2534703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1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r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87365" y="442485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54262" y="4424855"/>
            <a:ext cx="1508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880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72840" y="622569"/>
            <a:ext cx="4994887" cy="4135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(Bailarina das Letras)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Greensleeves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-Giovanni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252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rgbClr val="C252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rgbClr val="C252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C252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C252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youtube.com/c/</a:t>
            </a:r>
            <a:r>
              <a:rPr lang="pt-BR" sz="2400" b="1" dirty="0" err="1">
                <a:solidFill>
                  <a:srgbClr val="C252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CleoniceMenegattGoelzer</a:t>
            </a:r>
            <a:endParaRPr lang="pt-BR" sz="2400" b="1" dirty="0">
              <a:solidFill>
                <a:srgbClr val="C2528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C252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03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215</Words>
  <Application>Microsoft Office PowerPoint</Application>
  <PresentationFormat>Apresentação na tela (16:9)</PresentationFormat>
  <Paragraphs>61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2019-03-19T01:23:24Z</dcterms:created>
  <dcterms:modified xsi:type="dcterms:W3CDTF">2019-03-20T02:31:22Z</dcterms:modified>
</cp:coreProperties>
</file>