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2" r:id="rId4"/>
    <p:sldId id="261" r:id="rId5"/>
    <p:sldId id="267" r:id="rId6"/>
    <p:sldId id="262" r:id="rId7"/>
    <p:sldId id="266" r:id="rId8"/>
    <p:sldId id="263" r:id="rId9"/>
    <p:sldId id="268" r:id="rId10"/>
    <p:sldId id="264" r:id="rId11"/>
    <p:sldId id="269" r:id="rId12"/>
    <p:sldId id="271" r:id="rId13"/>
    <p:sldId id="260" r:id="rId14"/>
    <p:sldId id="259" r:id="rId15"/>
    <p:sldId id="273" r:id="rId16"/>
    <p:sldId id="265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2653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169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8990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806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2163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340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384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095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8993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537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298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7DD39-1111-4B1B-89C7-7CE7279F4DB2}" type="datetimeFigureOut">
              <a:rPr lang="pt-BR" smtClean="0"/>
              <a:t>12/04/2021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398CE-4040-4BA6-97DA-8DDACA7F79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4028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hdphoto" Target="../media/hdphoto3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F686BC0-215B-4740-A8DF-5262BA236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[Everything I Do] I Do It for You">
            <a:hlinkClick r:id="" action="ppaction://media"/>
            <a:extLst>
              <a:ext uri="{FF2B5EF4-FFF2-40B4-BE49-F238E27FC236}">
                <a16:creationId xmlns:a16="http://schemas.microsoft.com/office/drawing/2014/main" id="{5DE95145-930C-4738-9A3B-A73F8308D1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1574" y="23862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35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3C0BED-A0AD-4BD0-90A0-3B602A54D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67816E8-3F1E-45F7-BA14-B679399534FE}"/>
              </a:ext>
            </a:extLst>
          </p:cNvPr>
          <p:cNvSpPr/>
          <p:nvPr/>
        </p:nvSpPr>
        <p:spPr>
          <a:xfrm>
            <a:off x="2030948" y="1573372"/>
            <a:ext cx="4823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Silêncio de Você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DC1365E-8381-44AB-8F0F-EDCF7A1FE0C5}"/>
              </a:ext>
            </a:extLst>
          </p:cNvPr>
          <p:cNvSpPr/>
          <p:nvPr/>
        </p:nvSpPr>
        <p:spPr>
          <a:xfrm>
            <a:off x="2300262" y="3060713"/>
            <a:ext cx="4554379" cy="151877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(Mira </a:t>
            </a:r>
            <a:r>
              <a:rPr lang="pt-BR" sz="5400" b="1" dirty="0" err="1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5400" b="1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845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1D2238-6C18-4404-BFDD-45DCB6660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F844E2E-5004-42F2-98ED-1CCC67E432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4" y="0"/>
            <a:ext cx="83985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6076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3C0BED-A0AD-4BD0-90A0-3B602A54D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946302-B849-45FD-855F-166F2E9D79C8}"/>
              </a:ext>
            </a:extLst>
          </p:cNvPr>
          <p:cNvSpPr txBox="1"/>
          <p:nvPr/>
        </p:nvSpPr>
        <p:spPr>
          <a:xfrm>
            <a:off x="1091898" y="1480930"/>
            <a:ext cx="670087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Acordo na madrugada ardente,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 dentro...lá fora, um vento leve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Àquele que vem do mar, brisa dolente.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Respiro...e exalo você por todos os poros.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seu hálito quente. </a:t>
            </a:r>
          </a:p>
        </p:txBody>
      </p:sp>
    </p:spTree>
    <p:extLst>
      <p:ext uri="{BB962C8B-B14F-4D97-AF65-F5344CB8AC3E}">
        <p14:creationId xmlns:p14="http://schemas.microsoft.com/office/powerpoint/2010/main" val="339467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fade/>
      </p:transition>
    </mc:Choice>
    <mc:Fallback xmlns=""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1D2238-6C18-4404-BFDD-45DCB6660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AD64440-6E0C-4608-8B8D-C59DBDA3AB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26" y="0"/>
            <a:ext cx="84681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2732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3C0BED-A0AD-4BD0-90A0-3B602A54D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1998803-6DD5-43D9-B296-5BF46F27A33E}"/>
              </a:ext>
            </a:extLst>
          </p:cNvPr>
          <p:cNvSpPr txBox="1"/>
          <p:nvPr/>
        </p:nvSpPr>
        <p:spPr>
          <a:xfrm>
            <a:off x="1670438" y="1391479"/>
            <a:ext cx="553388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torpor a me tomar.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Penso...penso nas noites de amor 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Como adolescentes a brincar.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Sinto seu perfume no ambiente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braços me envolvendo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abraços que não terminam.</a:t>
            </a:r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922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fade/>
      </p:transition>
    </mc:Choice>
    <mc:Fallback xmlns=""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1D2238-6C18-4404-BFDD-45DCB6660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09B406F-F8DD-4682-9224-4155E2CCA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26" y="0"/>
            <a:ext cx="831905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2576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ru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3C0BED-A0AD-4BD0-90A0-3B602A54D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CCB927-91C4-4FF5-AAB8-39EDF09E4D9F}"/>
              </a:ext>
            </a:extLst>
          </p:cNvPr>
          <p:cNvSpPr txBox="1"/>
          <p:nvPr/>
        </p:nvSpPr>
        <p:spPr>
          <a:xfrm>
            <a:off x="1362621" y="1550504"/>
            <a:ext cx="624081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Mãos percorrendo meu corpo saliente,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Buscando meus tensos desejos 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encontramos em sôfregos beijos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corpo sobre o meu, deslizando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sobre o seu, lhe acalmando. </a:t>
            </a:r>
          </a:p>
        </p:txBody>
      </p:sp>
    </p:spTree>
    <p:extLst>
      <p:ext uri="{BB962C8B-B14F-4D97-AF65-F5344CB8AC3E}">
        <p14:creationId xmlns:p14="http://schemas.microsoft.com/office/powerpoint/2010/main" val="356388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fade/>
      </p:transition>
    </mc:Choice>
    <mc:Fallback xmlns=""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1D2238-6C18-4404-BFDD-45DCB6660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5554499-16B2-42A7-855C-E44408EAAF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17" y="0"/>
            <a:ext cx="86172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3668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lu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3C0BED-A0AD-4BD0-90A0-3B602A54D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DA82B43-6B55-42EC-91DC-C8CAB7952D5A}"/>
              </a:ext>
            </a:extLst>
          </p:cNvPr>
          <p:cNvSpPr txBox="1"/>
          <p:nvPr/>
        </p:nvSpPr>
        <p:spPr>
          <a:xfrm>
            <a:off x="1252878" y="1510748"/>
            <a:ext cx="63321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olhos...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  imaginam quantas vezes evitei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olhar penetrante, sensualizando...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Insistente, não consegui...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apaixonei! </a:t>
            </a:r>
          </a:p>
        </p:txBody>
      </p:sp>
    </p:spTree>
    <p:extLst>
      <p:ext uri="{BB962C8B-B14F-4D97-AF65-F5344CB8AC3E}">
        <p14:creationId xmlns:p14="http://schemas.microsoft.com/office/powerpoint/2010/main" val="340869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fade/>
      </p:transition>
    </mc:Choice>
    <mc:Fallback xmlns=""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1D2238-6C18-4404-BFDD-45DCB6660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AC56A56-F2BA-43BA-9B55-6C6219E405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25" y="0"/>
            <a:ext cx="874643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2756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ld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3C0BED-A0AD-4BD0-90A0-3B602A54D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98C134-CFE3-4A36-9F9F-B531B8109C45}"/>
              </a:ext>
            </a:extLst>
          </p:cNvPr>
          <p:cNvSpPr txBox="1"/>
          <p:nvPr/>
        </p:nvSpPr>
        <p:spPr>
          <a:xfrm>
            <a:off x="1785821" y="1388626"/>
            <a:ext cx="5572358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sozinha me encontro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total desencontro.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Procurando no travesseiro, o alento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lençóis o aconchego...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Esperançosa pelo reencontro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Sigo no silêncio de você...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ouço o vento! </a:t>
            </a:r>
          </a:p>
        </p:txBody>
      </p:sp>
    </p:spTree>
    <p:extLst>
      <p:ext uri="{BB962C8B-B14F-4D97-AF65-F5344CB8AC3E}">
        <p14:creationId xmlns:p14="http://schemas.microsoft.com/office/powerpoint/2010/main" val="250752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fade/>
      </p:transition>
    </mc:Choice>
    <mc:Fallback xmlns="">
      <p:transition spd="slow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1D2238-6C18-4404-BFDD-45DCB6660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5AE405F-B5EC-43E4-B625-89B4B2A038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43" y="0"/>
            <a:ext cx="84582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5924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rd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603B6DA-F27C-468D-801E-077081D23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288D6F-F2B7-4EA4-A2E3-48D784A94C39}"/>
              </a:ext>
            </a:extLst>
          </p:cNvPr>
          <p:cNvSpPr txBox="1"/>
          <p:nvPr/>
        </p:nvSpPr>
        <p:spPr>
          <a:xfrm>
            <a:off x="611696" y="4412974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0F47573-6B52-40CB-8BBB-6FC9DC0149C7}"/>
              </a:ext>
            </a:extLst>
          </p:cNvPr>
          <p:cNvSpPr txBox="1"/>
          <p:nvPr/>
        </p:nvSpPr>
        <p:spPr>
          <a:xfrm>
            <a:off x="5834270" y="4412974"/>
            <a:ext cx="2004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980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d" isContent="1" isInverted="1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F686BC0-215B-4740-A8DF-5262BA236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[Everything I Do] I Do It for You">
            <a:hlinkClick r:id="" action="ppaction://media"/>
            <a:extLst>
              <a:ext uri="{FF2B5EF4-FFF2-40B4-BE49-F238E27FC236}">
                <a16:creationId xmlns:a16="http://schemas.microsoft.com/office/drawing/2014/main" id="{B77CDE2D-72D4-405B-A152-4866ABBCA1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878" y="2266950"/>
            <a:ext cx="609600" cy="6096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C013319-A421-47EF-B584-77F8D7E955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0"/>
            <a:ext cx="862716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102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3C0BED-A0AD-4BD0-90A0-3B602A54D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6E0B43-A11B-4E5C-8B4E-1D8B7610EC62}"/>
              </a:ext>
            </a:extLst>
          </p:cNvPr>
          <p:cNvSpPr txBox="1"/>
          <p:nvPr/>
        </p:nvSpPr>
        <p:spPr>
          <a:xfrm>
            <a:off x="1535752" y="1311965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 ( Mira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I Do It For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Everything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Do)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77197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14:pan dir="u"/>
      </p:transition>
    </mc:Choice>
    <mc:Fallback xmlns=""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243</Words>
  <Application>Microsoft Office PowerPoint</Application>
  <PresentationFormat>Apresentação na tela (16:9)</PresentationFormat>
  <Paragraphs>42</Paragraphs>
  <Slides>16</Slides>
  <Notes>0</Notes>
  <HiddenSlides>0</HiddenSlides>
  <MMClips>2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16</cp:revision>
  <dcterms:created xsi:type="dcterms:W3CDTF">2021-03-27T18:05:32Z</dcterms:created>
  <dcterms:modified xsi:type="dcterms:W3CDTF">2021-04-13T02:40:07Z</dcterms:modified>
</cp:coreProperties>
</file>