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0" r:id="rId6"/>
    <p:sldId id="265" r:id="rId7"/>
    <p:sldId id="261" r:id="rId8"/>
    <p:sldId id="266" r:id="rId9"/>
    <p:sldId id="262" r:id="rId10"/>
    <p:sldId id="267" r:id="rId11"/>
    <p:sldId id="269" r:id="rId12"/>
    <p:sldId id="270" r:id="rId13"/>
    <p:sldId id="259" r:id="rId14"/>
    <p:sldId id="268" r:id="rId15"/>
    <p:sldId id="263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AF17B-7620-3209-19F3-BDE42B54A7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8229A24-B7A1-3340-AAEA-B89649DF4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DDA2BC2-1AC1-F2D8-D786-6416DB6B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48BFB96-8B46-7C4D-0ACD-F2FBB5653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6269C35-165A-BFDD-F7A4-96670854E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72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8552A6-DC91-FC80-B0C5-75E51D4A9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27CC6E3-9DCD-BEC0-C0EF-A34DF6E36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9A3E46-2BF6-0AB6-C212-7555F1E0A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C8CE93F-03DC-4CF1-0D51-448E6A5C4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C744950-0FBE-C6EB-9B85-01B243681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172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48AD4E-41FB-89CC-47C3-CEAFF0922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C9319D7-5104-2FB2-5504-74C304C41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1F434CD-0E90-B93F-3280-1260F5470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ED5D5B-F2E1-90CD-01AE-480C0980E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3584A99-10D0-52FF-06FC-9A595DE58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7327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C74E91-6B0F-9FDE-44FF-E4654F8E0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D3B2CCC-97BA-3724-1063-DC3445AF87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DCDB89A-3458-459C-9618-227E66E20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2681420-D597-1D80-1778-7517D58FF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6AAC653-C3A0-C701-24C1-C3B5520AA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A182BED-7410-F276-32E5-34900227C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697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26E863-1600-038D-BD6A-F17CD0701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853474D-1450-8645-6412-C16B945EC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59DF0F4-05E3-F67F-1DB7-188B3EEB7E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00AEAC7-9984-C467-0AF0-7800535CA0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945AEEC-ABEC-462F-BDEA-96D29DE4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98F95A5-6B7E-4A83-A214-E12835DFA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144675B-4206-4D46-F4CD-E937011F3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9CEEEA3-D4B8-65A6-E6C3-1917A4ED8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619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D68F46-37CC-C01C-C7A0-B7459BC7A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C168B2A-EDFD-6DDA-C4B2-A8D290875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E614D7A-2076-0E5D-C89C-842F8B274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5F12F2F4-3EEE-BC62-6F24-5B666047D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3773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D6D1C95-5135-ECAD-2B75-9C91BF9B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71DBCDA-CC9E-AC55-B2BD-F6DAA889A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28D6CA4-13ED-4296-4C9B-949A3DE96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6767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319BC-5A29-D73B-9522-95F7FEBC0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172FEF0-B43B-12A6-3A54-2D4C0D952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9E9A15B-DE8C-CA03-8F67-890CC605B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494F72F-2BB1-83E3-7A1F-BA18CF4FF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86D5E50-A38C-D690-D91F-7B7C62B21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5D45472-32D2-21DF-1688-CCEBCA778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642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7F2377-0804-A08A-2D5D-FAC891E98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B1DA5A20-2F3A-CCEC-C922-CF3FA346D3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9714A8E-03E9-FF5E-25F1-519212B42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31F2CAF-457F-F528-B710-C266184B1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E31E85C-6B97-3BA4-AE79-1DEC04592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4049FD9-25CE-83F6-EA65-2A32B9312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970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791D4E-C5BA-2EEE-9722-BD77D5EE6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881E64B-0DDB-D6E9-4552-A157DF5682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2173E7C-46F1-0B7F-1330-ADD188D5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6509253-5AF5-E274-498B-4C8E37E61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6EC4855-C859-3C75-2826-5B5D7A73D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1117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1B40BBA-B671-427F-EEF2-9F19E786C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82C73CC-DC9A-52EE-6EC9-0C76B4072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114CBAE-C8F1-D171-FBE7-02AE85EBF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EFB78A4-D5A0-D665-9E74-D5BD75987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9C3F39A-E87E-BBC2-1FBD-8BFB34B30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724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3235101-6446-C9FD-1F89-E11723586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E2B000A-E501-3FBC-AFE8-E2FE65DC1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0C7511E-355E-7798-A068-477740555C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14FBF-501A-4C24-9075-DA261E76E7C0}" type="datetimeFigureOut">
              <a:rPr lang="pt-BR" smtClean="0"/>
              <a:t>22/12/2024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251C8D8-6603-7FD1-8A4A-3E869601A0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D7C603F-7A89-84CA-5BB3-47EE8B76F8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62E3D-1DF2-4788-8EE9-C9D3B8381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842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0A2CA2-D230-9318-2066-2EAE4FF8F3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Enya- Magic of the night.">
            <a:hlinkClick r:id="" action="ppaction://media"/>
            <a:extLst>
              <a:ext uri="{FF2B5EF4-FFF2-40B4-BE49-F238E27FC236}">
                <a16:creationId xmlns:a16="http://schemas.microsoft.com/office/drawing/2014/main" id="{99D438FD-7A19-3768-F501-FEEFCAD7B3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14511" y="34254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3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:newsflash/>
      </p:transition>
    </mc:Choice>
    <mc:Fallback>
      <p:transition spd="slow" advTm="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70DB58-8FF3-7729-BB2E-6F14B4E75A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53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8A9FF0-8563-A1E6-599F-89EE7899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2261737-7D4C-94F0-9E16-11FCF3ED8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68" y="0"/>
            <a:ext cx="472741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3718433-E0F4-D881-D169-F2183F342571}"/>
              </a:ext>
            </a:extLst>
          </p:cNvPr>
          <p:cNvSpPr/>
          <p:nvPr/>
        </p:nvSpPr>
        <p:spPr>
          <a:xfrm>
            <a:off x="5829737" y="1377686"/>
            <a:ext cx="37962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NATAL</a:t>
            </a:r>
            <a:endParaRPr lang="pt-BR" sz="80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183407A-557D-CAC0-FAAB-FA28A4F9C7EE}"/>
              </a:ext>
            </a:extLst>
          </p:cNvPr>
          <p:cNvSpPr/>
          <p:nvPr/>
        </p:nvSpPr>
        <p:spPr>
          <a:xfrm>
            <a:off x="5829737" y="3695211"/>
            <a:ext cx="47307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Cema</a:t>
            </a:r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Raizer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67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7000">
        <p14:switch dir="l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839765D-F2ED-6AC5-E4FC-B1B38677A3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4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14:reveal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8A9FF0-8563-A1E6-599F-89EE7899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7114FD-8FFE-38CE-DF88-46E77E1D1199}"/>
              </a:ext>
            </a:extLst>
          </p:cNvPr>
          <p:cNvSpPr txBox="1"/>
          <p:nvPr/>
        </p:nvSpPr>
        <p:spPr>
          <a:xfrm>
            <a:off x="112542" y="1843950"/>
            <a:ext cx="1105943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</a:t>
            </a:r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Ser muito especial veio ao mundo 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Num lindo dia de 25 de dezembro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     Mãe Maria e Pai José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Acomodados num estábulo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Deitaram o bebê Jesus Menino na manjedoura...</a:t>
            </a:r>
          </a:p>
        </p:txBody>
      </p:sp>
    </p:spTree>
    <p:extLst>
      <p:ext uri="{BB962C8B-B14F-4D97-AF65-F5344CB8AC3E}">
        <p14:creationId xmlns:p14="http://schemas.microsoft.com/office/powerpoint/2010/main" val="321412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9000">
        <p:pull dir="u"/>
      </p:transition>
    </mc:Choice>
    <mc:Fallback>
      <p:transition spd="slow" advTm="9000">
        <p:pull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3B10F54-EB0B-7CF7-7C32-47AD06B97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5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8A9FF0-8563-A1E6-599F-89EE7899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C9B4CA-4B55-9208-444D-B19F5C745014}"/>
              </a:ext>
            </a:extLst>
          </p:cNvPr>
          <p:cNvSpPr txBox="1"/>
          <p:nvPr/>
        </p:nvSpPr>
        <p:spPr>
          <a:xfrm>
            <a:off x="-731520" y="2532184"/>
            <a:ext cx="1163398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Tempos difíceis em que estavam em fuga</a:t>
            </a:r>
          </a:p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Para escapar da perseguição </a:t>
            </a:r>
          </a:p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Triste sina de tantos inocentes...</a:t>
            </a:r>
          </a:p>
        </p:txBody>
      </p:sp>
    </p:spTree>
    <p:extLst>
      <p:ext uri="{BB962C8B-B14F-4D97-AF65-F5344CB8AC3E}">
        <p14:creationId xmlns:p14="http://schemas.microsoft.com/office/powerpoint/2010/main" val="66993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6000">
        <p:pull dir="r"/>
      </p:transition>
    </mc:Choice>
    <mc:Fallback>
      <p:transition spd="slow" advTm="6000">
        <p:pull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87EC6F5-39D6-9D4A-B5FC-D2E6CFF68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266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8A9FF0-8563-A1E6-599F-89EE7899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9AEFC9-57EA-53EA-0FD7-6C4DF07E7E3A}"/>
              </a:ext>
            </a:extLst>
          </p:cNvPr>
          <p:cNvSpPr txBox="1"/>
          <p:nvPr/>
        </p:nvSpPr>
        <p:spPr>
          <a:xfrm>
            <a:off x="-996349" y="2005651"/>
            <a:ext cx="1208888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                                   </a:t>
            </a:r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Ali no estábulo chegaram três Reis Magos</a:t>
            </a:r>
          </a:p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  Que de longe vieram oferecer</a:t>
            </a:r>
          </a:p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Ouro Incenso e Mirra ao Menino Jesus</a:t>
            </a:r>
          </a:p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25 de Dezembro atravessa os séculos</a:t>
            </a:r>
          </a:p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Comemorando o nascimento de Jesus!</a:t>
            </a:r>
          </a:p>
        </p:txBody>
      </p:sp>
    </p:spTree>
    <p:extLst>
      <p:ext uri="{BB962C8B-B14F-4D97-AF65-F5344CB8AC3E}">
        <p14:creationId xmlns:p14="http://schemas.microsoft.com/office/powerpoint/2010/main" val="274896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2000">
        <p:pull/>
      </p:transition>
    </mc:Choice>
    <mc:Fallback>
      <p:transition spd="slow" advTm="12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DB3F95A-EAC0-0067-63C9-8EB475043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71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8A9FF0-8563-A1E6-599F-89EE7899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E8D0FF-78C7-A30A-EF53-95B6F3E433C0}"/>
              </a:ext>
            </a:extLst>
          </p:cNvPr>
          <p:cNvSpPr txBox="1"/>
          <p:nvPr/>
        </p:nvSpPr>
        <p:spPr>
          <a:xfrm>
            <a:off x="-799809" y="1963894"/>
            <a:ext cx="12235209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</a:t>
            </a:r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Natal em Natal a vida passa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E prosseguimos com fé e esperança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E seguimos acreditando em dias melhores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Saudamos com fé a data do aniversário de JESUS 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Que veio ao mundo ensinar o Bem!</a:t>
            </a:r>
          </a:p>
          <a:p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                     Feliz Natal </a:t>
            </a:r>
          </a:p>
        </p:txBody>
      </p:sp>
    </p:spTree>
    <p:extLst>
      <p:ext uri="{BB962C8B-B14F-4D97-AF65-F5344CB8AC3E}">
        <p14:creationId xmlns:p14="http://schemas.microsoft.com/office/powerpoint/2010/main" val="199330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2000">
        <p:pull dir="ld"/>
      </p:transition>
    </mc:Choice>
    <mc:Fallback>
      <p:transition spd="slow" advTm="12000">
        <p:pull dir="l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E52DC6D-0545-FC0F-A1F8-F6EFC641C5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8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:fad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8B602EE-0F3C-790A-6666-F7A622F6A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CC6BEDC-D56D-BC82-A4B1-BEBC773AF33C}"/>
              </a:ext>
            </a:extLst>
          </p:cNvPr>
          <p:cNvSpPr txBox="1"/>
          <p:nvPr/>
        </p:nvSpPr>
        <p:spPr>
          <a:xfrm>
            <a:off x="1772530" y="6330462"/>
            <a:ext cx="18293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Cema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Raizer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8365DB4-95A4-D2BE-AF3B-A5304B28C99A}"/>
              </a:ext>
            </a:extLst>
          </p:cNvPr>
          <p:cNvSpPr txBox="1"/>
          <p:nvPr/>
        </p:nvSpPr>
        <p:spPr>
          <a:xfrm>
            <a:off x="7906043" y="6330462"/>
            <a:ext cx="2073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3399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dissolve/>
      </p:transition>
    </mc:Choice>
    <mc:Fallback>
      <p:transition spd="slow" advTm="3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54025C4-3C08-CA1F-6B32-B2CBF707D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18AEBDD-85AA-696A-0D00-0B6E0D75AC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41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8A9FF0-8563-A1E6-599F-89EE7899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D39CCD-6833-E786-F224-B31CE9958A61}"/>
              </a:ext>
            </a:extLst>
          </p:cNvPr>
          <p:cNvSpPr txBox="1"/>
          <p:nvPr/>
        </p:nvSpPr>
        <p:spPr>
          <a:xfrm>
            <a:off x="2689430" y="885488"/>
            <a:ext cx="706635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Texto: </a:t>
            </a:r>
            <a:r>
              <a:rPr lang="pt-B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Cema</a:t>
            </a:r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pt-B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Raizer</a:t>
            </a:r>
            <a:endParaRPr lang="pt-BR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Música: Enya-Magic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of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Night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http://www.youtube.com/c/CleoniceMenegattGoelzer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18117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Tm="17000">
        <p15:prstTrans prst="fallOver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192</Words>
  <Application>Microsoft Office PowerPoint</Application>
  <PresentationFormat>Widescreen</PresentationFormat>
  <Paragraphs>32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Arabic Typesetting</vt:lpstr>
      <vt:lpstr>Arial</vt:lpstr>
      <vt:lpstr>Bookman Old Style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2024-12-22T15:04:47Z</dcterms:created>
  <dcterms:modified xsi:type="dcterms:W3CDTF">2024-12-22T18:40:59Z</dcterms:modified>
</cp:coreProperties>
</file>