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66" r:id="rId5"/>
    <p:sldId id="260" r:id="rId6"/>
    <p:sldId id="268" r:id="rId7"/>
    <p:sldId id="263" r:id="rId8"/>
    <p:sldId id="267" r:id="rId9"/>
    <p:sldId id="262" r:id="rId10"/>
    <p:sldId id="269" r:id="rId11"/>
    <p:sldId id="261" r:id="rId12"/>
    <p:sldId id="270" r:id="rId13"/>
    <p:sldId id="258" r:id="rId14"/>
    <p:sldId id="264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3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CE166E-8009-444C-9510-5C6D8F2EFB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D731E55-41CC-4A2D-B768-F9088DE561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287FB87-117E-4CCC-AE05-053CEAFAA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036-8B59-4CC7-97A1-8F9F2937BF4A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9C5F842-2A36-4BF9-A71C-64025CEEB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A5500BD-C241-48F0-BCB4-727F009A3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92917-ECD4-4698-8414-0CAF926D2E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5056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847022-4824-4EAF-90B4-431BDF6A9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02D88DE-A0E5-4B94-AEB2-F85D39215E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D51B757-00C3-48FB-A23C-68D1E2CF3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036-8B59-4CC7-97A1-8F9F2937BF4A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93E8BEA-DB3B-4E1B-8246-10371DD5F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8EC6F47-2D70-4AC4-BFEE-D43E33666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92917-ECD4-4698-8414-0CAF926D2E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7135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4D0D5B-A9BC-4ED2-8923-8F8FC5B6A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9096A78-BCA1-42A9-A377-455C7C5F26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DDA0271-C7C4-4402-A59E-EB6AD1A68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036-8B59-4CC7-97A1-8F9F2937BF4A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1095581-8D6B-4CBE-A6A4-19213E6A6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60F6CE3-7FEC-4808-9F4C-0EEE35C17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92917-ECD4-4698-8414-0CAF926D2E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028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440F60-D7F3-42DD-99E5-BA61D743A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256DF4C-0A44-4862-BEF8-0A788131C5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7D43CCD5-55B6-42FA-B1E1-B35D0A0748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8491015-E7FC-4EDA-B636-8E758BB96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036-8B59-4CC7-97A1-8F9F2937BF4A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CF3B401-E887-4B53-ADBA-FAD5221C4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2CAE313-A5A8-4E6C-A947-544D1340F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92917-ECD4-4698-8414-0CAF926D2E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5639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E24D22-AC1C-4C3F-AA52-C815049E5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FB12780-B08B-4A33-BDB3-F91D6C10E7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C81A702-036F-46DD-BFE6-FD36ED42D4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AAC2476-0B99-4CE1-A431-550D8E7502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6C6321B0-45BA-45C6-B32F-DBFBF0B1E6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F3E06B1F-0659-4649-BCB1-3FFBF505D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036-8B59-4CC7-97A1-8F9F2937BF4A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BE982392-0564-40F1-AAE1-58CB7D886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F02DD6FC-D31F-41AB-B95B-A19A21D3E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92917-ECD4-4698-8414-0CAF926D2E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8048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66D0D3-A8F1-4F49-84AA-3B0C251A2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19C12438-F7B1-4084-B3BC-322884B89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036-8B59-4CC7-97A1-8F9F2937BF4A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9234BACE-F860-4EE6-ABA3-5F9A1117C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95BC1FBC-C4A5-44FB-807F-C5CE68BF7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92917-ECD4-4698-8414-0CAF926D2E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9572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A0BF2C3F-9940-4391-BBE1-4B150F2EF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036-8B59-4CC7-97A1-8F9F2937BF4A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91185C3E-CABB-46DC-A43E-2D3825121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FD5B61F3-9C87-44C0-9733-5AD0B366B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92917-ECD4-4698-8414-0CAF926D2E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3528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4F6915-7F53-4405-A86E-881827A62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DB4426A-5646-4EAE-ADB9-87F900FF00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E3B4C1D-A8C8-4D53-896F-03D17BC1B6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B39E072-BB1A-4E0A-AE2D-EEAACB47C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036-8B59-4CC7-97A1-8F9F2937BF4A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56C0AFE-2D80-4ED3-8CB9-ED468B2E3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EA57670-B2E0-4173-BBC0-72C7E1F5F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92917-ECD4-4698-8414-0CAF926D2E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330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F89F00-1459-4612-8E64-7F6F5C4A0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3CD22200-200C-488A-889B-B8B0E15A91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B6C47F4-0048-47F2-BB6B-5C826315E1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A1CC2AF-0BA4-4E1E-8217-1B3D8E74A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036-8B59-4CC7-97A1-8F9F2937BF4A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87B144E-439B-42EB-8E91-56BB4D592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2E89FA2-A80F-4CF3-BD9A-24B2AD27D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92917-ECD4-4698-8414-0CAF926D2E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8241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E67ED6-B68D-4362-92E1-5A67E810D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6BA920D0-F86B-49C2-88E3-3ECD031F46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F2B4B62-B4D6-4BB7-9B92-9FC260B12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036-8B59-4CC7-97A1-8F9F2937BF4A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3E1E605-1CD0-486A-926D-305F8F6B8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2E86FBF-3F28-4B08-AEBF-631BD36BA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92917-ECD4-4698-8414-0CAF926D2E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5465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9686868-0ACD-402E-856D-D8F8459F6B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0E6C108-BA0A-4158-BF67-1D82C04BCB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BF206A0-AA45-46FC-B9B9-BD50FB72D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036-8B59-4CC7-97A1-8F9F2937BF4A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2033751-13A4-48C4-B252-EAE2375B4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2E9D0A7-142B-4813-A799-27980CB2F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92917-ECD4-4698-8414-0CAF926D2E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5081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69F4263C-E033-4E28-84B3-256A36851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ADE42A4-9880-4CDE-86DF-266068B364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9F5A19B-BE95-475D-AD2B-0A10796AB2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84E036-8B59-4CC7-97A1-8F9F2937BF4A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ABC2DFF-F724-49D0-9DB6-91105D9D63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66E6091-E94B-40BB-AFB3-8A5583EC35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492917-ECD4-4698-8414-0CAF926D2E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2287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032871D-8E11-456B-AE24-F03224DBAF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C510497-C2AF-4694-B95A-579A5AA19E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11-Richard Clayderman Smoke Gets In Your Eyes (From Roberta)">
            <a:hlinkClick r:id="" action="ppaction://media"/>
            <a:extLst>
              <a:ext uri="{FF2B5EF4-FFF2-40B4-BE49-F238E27FC236}">
                <a16:creationId xmlns:a16="http://schemas.microsoft.com/office/drawing/2014/main" id="{94F69600-EF9C-4D19-AAB0-82157DD9E6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73426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644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7E9EBC3-128A-470E-B196-AC28A6C6C8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128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ipple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614DA69-BF34-4432-ACAB-D0ECE225D9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8CC0AB8-09DE-4344-99B2-58518E9C15CD}"/>
              </a:ext>
            </a:extLst>
          </p:cNvPr>
          <p:cNvSpPr/>
          <p:nvPr/>
        </p:nvSpPr>
        <p:spPr>
          <a:xfrm>
            <a:off x="3493477" y="1420837"/>
            <a:ext cx="5205046" cy="137254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Saudades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C42FE798-2677-4BE5-A342-6314BA00C51C}"/>
              </a:ext>
            </a:extLst>
          </p:cNvPr>
          <p:cNvSpPr/>
          <p:nvPr/>
        </p:nvSpPr>
        <p:spPr>
          <a:xfrm>
            <a:off x="2210611" y="3602951"/>
            <a:ext cx="805214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400542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7E9EBC3-128A-470E-B196-AC28A6C6C8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5BFB103-3484-43CB-AF15-F79682F25A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16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614DA69-BF34-4432-ACAB-D0ECE225D9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0A7761D-8546-424D-8FC1-8BF7EBB28503}"/>
              </a:ext>
            </a:extLst>
          </p:cNvPr>
          <p:cNvSpPr txBox="1"/>
          <p:nvPr/>
        </p:nvSpPr>
        <p:spPr>
          <a:xfrm rot="21415739">
            <a:off x="2108369" y="1682617"/>
            <a:ext cx="797526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Quanta saudade amor sinto ao lembrar,</a:t>
            </a:r>
          </a:p>
          <a:p>
            <a:pPr algn="ctr"/>
            <a:r>
              <a:rPr lang="pt-BR" sz="4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horas que passei junto de ti.</a:t>
            </a:r>
          </a:p>
          <a:p>
            <a:pPr algn="ctr"/>
            <a:r>
              <a:rPr lang="pt-BR" sz="4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tempo feliz nunca esqueci,</a:t>
            </a:r>
          </a:p>
          <a:p>
            <a:pPr algn="ctr"/>
            <a:r>
              <a:rPr lang="pt-BR" sz="4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nunca, meu amor, vou olvidar.</a:t>
            </a:r>
          </a:p>
        </p:txBody>
      </p:sp>
    </p:spTree>
    <p:extLst>
      <p:ext uri="{BB962C8B-B14F-4D97-AF65-F5344CB8AC3E}">
        <p14:creationId xmlns:p14="http://schemas.microsoft.com/office/powerpoint/2010/main" val="3753197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comb/>
      </p:transition>
    </mc:Choice>
    <mc:Fallback>
      <p:transition spd="slow" advTm="10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7E9EBC3-128A-470E-B196-AC28A6C6C8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4A01331-EA17-4970-9F58-8A651E3C8F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534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wedge/>
      </p:transition>
    </mc:Choice>
    <mc:Fallback>
      <p:transition spd="slow" advTm="2000">
        <p:wedg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614DA69-BF34-4432-ACAB-D0ECE225D9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CC06A19-E34A-4036-BFF6-03C58F098C97}"/>
              </a:ext>
            </a:extLst>
          </p:cNvPr>
          <p:cNvSpPr txBox="1"/>
          <p:nvPr/>
        </p:nvSpPr>
        <p:spPr>
          <a:xfrm rot="21432991">
            <a:off x="2316760" y="1590260"/>
            <a:ext cx="7558479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Quanta saudade eu sinto ao recordar,</a:t>
            </a:r>
          </a:p>
          <a:p>
            <a:pPr algn="ctr"/>
            <a:r>
              <a:rPr lang="pt-BR" sz="4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beijos que de ti tantos colhi.</a:t>
            </a:r>
          </a:p>
          <a:p>
            <a:pPr algn="ctr"/>
            <a:r>
              <a:rPr lang="pt-BR" sz="4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Beijos de amor! Iguais? Nunca senti!</a:t>
            </a:r>
          </a:p>
          <a:p>
            <a:pPr algn="ctr"/>
            <a:r>
              <a:rPr lang="pt-BR" sz="4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Apenas tu, querida, sabes dar!</a:t>
            </a:r>
          </a:p>
        </p:txBody>
      </p:sp>
    </p:spTree>
    <p:extLst>
      <p:ext uri="{BB962C8B-B14F-4D97-AF65-F5344CB8AC3E}">
        <p14:creationId xmlns:p14="http://schemas.microsoft.com/office/powerpoint/2010/main" val="2129804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comb/>
      </p:transition>
    </mc:Choice>
    <mc:Fallback>
      <p:transition spd="slow" advTm="10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7E9EBC3-128A-470E-B196-AC28A6C6C8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1FC7F34-47EA-48B0-AE12-42B9ED9642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64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hecker/>
      </p:transition>
    </mc:Choice>
    <mc:Fallback>
      <p:transition spd="slow" advTm="2000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614DA69-BF34-4432-ACAB-D0ECE225D9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D2A76F0-6E9F-4026-A9DD-23D347AAE266}"/>
              </a:ext>
            </a:extLst>
          </p:cNvPr>
          <p:cNvSpPr txBox="1"/>
          <p:nvPr/>
        </p:nvSpPr>
        <p:spPr>
          <a:xfrm rot="21439790">
            <a:off x="2236609" y="1948070"/>
            <a:ext cx="771878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esqueci também nosso menino.</a:t>
            </a:r>
          </a:p>
          <a:p>
            <a:pPr algn="ctr"/>
            <a:r>
              <a:rPr lang="pt-BR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botão de rosa pequenino,</a:t>
            </a:r>
          </a:p>
          <a:p>
            <a:pPr algn="ctr"/>
            <a:r>
              <a:rPr lang="pt-BR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deu a maior felicidade.</a:t>
            </a:r>
          </a:p>
        </p:txBody>
      </p:sp>
    </p:spTree>
    <p:extLst>
      <p:ext uri="{BB962C8B-B14F-4D97-AF65-F5344CB8AC3E}">
        <p14:creationId xmlns:p14="http://schemas.microsoft.com/office/powerpoint/2010/main" val="3886774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comb/>
      </p:transition>
    </mc:Choice>
    <mc:Fallback>
      <p:transition spd="slow" advTm="8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7E9EBC3-128A-470E-B196-AC28A6C6C8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38FD590-D5CB-4912-A0BE-44D4C26192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940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wipe/>
      </p:transition>
    </mc:Choice>
    <mc:Fallback>
      <p:transition spd="slow" advTm="2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614DA69-BF34-4432-ACAB-D0ECE225D9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4ED7057-D57C-42C0-BFEB-E960284760AC}"/>
              </a:ext>
            </a:extLst>
          </p:cNvPr>
          <p:cNvSpPr txBox="1"/>
          <p:nvPr/>
        </p:nvSpPr>
        <p:spPr>
          <a:xfrm rot="21439905">
            <a:off x="2053742" y="842887"/>
            <a:ext cx="8303876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Fruto do nosso amor, da nossa vida!</a:t>
            </a:r>
          </a:p>
          <a:p>
            <a:pPr algn="ctr"/>
            <a:r>
              <a:rPr lang="pt-BR" sz="4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Sentir a vossa ausência, minha querida,</a:t>
            </a:r>
          </a:p>
          <a:p>
            <a:pPr algn="ctr"/>
            <a:r>
              <a:rPr lang="pt-BR" sz="4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Aumenta no meu peito a vil saudade!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B92BC1C3-D5BD-46C5-8D99-AF6B87AFDF7D}"/>
              </a:ext>
            </a:extLst>
          </p:cNvPr>
          <p:cNvSpPr txBox="1"/>
          <p:nvPr/>
        </p:nvSpPr>
        <p:spPr>
          <a:xfrm rot="21378087">
            <a:off x="2625338" y="3829094"/>
            <a:ext cx="694132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Lisboa, 1954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Este soneto foi escrito, para um camarada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serviço militar oferecer à esposa.</a:t>
            </a:r>
          </a:p>
        </p:txBody>
      </p:sp>
    </p:spTree>
    <p:extLst>
      <p:ext uri="{BB962C8B-B14F-4D97-AF65-F5344CB8AC3E}">
        <p14:creationId xmlns:p14="http://schemas.microsoft.com/office/powerpoint/2010/main" val="361943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comb/>
      </p:transition>
    </mc:Choice>
    <mc:Fallback>
      <p:transition spd="slow" advTm="11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7E9EBC3-128A-470E-B196-AC28A6C6C8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BD0C24C-B78B-4C45-A395-57A1D60367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04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warp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A2246A6E-5A45-4E83-AD29-C25A2EAA39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B0B22A5-9446-45F8-9F57-7483ACDFBA61}"/>
              </a:ext>
            </a:extLst>
          </p:cNvPr>
          <p:cNvSpPr txBox="1"/>
          <p:nvPr/>
        </p:nvSpPr>
        <p:spPr>
          <a:xfrm rot="21081235">
            <a:off x="1258956" y="5592418"/>
            <a:ext cx="41312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7967CAA-8A2B-45B2-8ABB-023531086442}"/>
              </a:ext>
            </a:extLst>
          </p:cNvPr>
          <p:cNvSpPr txBox="1"/>
          <p:nvPr/>
        </p:nvSpPr>
        <p:spPr>
          <a:xfrm rot="21096708">
            <a:off x="8030292" y="5592418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877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614DA69-BF34-4432-ACAB-D0ECE225D9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2486F00-68B1-434C-BBE8-AD3DDC86A4B6}"/>
              </a:ext>
            </a:extLst>
          </p:cNvPr>
          <p:cNvSpPr txBox="1"/>
          <p:nvPr/>
        </p:nvSpPr>
        <p:spPr>
          <a:xfrm rot="21416155">
            <a:off x="1459210" y="444033"/>
            <a:ext cx="9018815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3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</a:t>
            </a:r>
            <a:r>
              <a:rPr lang="pt-BR" sz="3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Smoke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3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Gets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  </a:t>
            </a:r>
            <a:r>
              <a:rPr lang="pt-BR" sz="3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Your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Eyes)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777527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window dir="vert"/>
      </p:transition>
    </mc:Choice>
    <mc:Fallback>
      <p:transition spd="slow" advTm="11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197</Words>
  <Application>Microsoft Office PowerPoint</Application>
  <PresentationFormat>Widescreen</PresentationFormat>
  <Paragraphs>31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2022-03-15T01:38:25Z</dcterms:created>
  <dcterms:modified xsi:type="dcterms:W3CDTF">2022-10-02T00:37:51Z</dcterms:modified>
</cp:coreProperties>
</file>