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7" r:id="rId3"/>
    <p:sldId id="256" r:id="rId4"/>
    <p:sldId id="259" r:id="rId5"/>
    <p:sldId id="260" r:id="rId6"/>
    <p:sldId id="269" r:id="rId7"/>
    <p:sldId id="261" r:id="rId8"/>
    <p:sldId id="266" r:id="rId9"/>
    <p:sldId id="262" r:id="rId10"/>
    <p:sldId id="268" r:id="rId11"/>
    <p:sldId id="263" r:id="rId12"/>
    <p:sldId id="271" r:id="rId13"/>
    <p:sldId id="264" r:id="rId14"/>
    <p:sldId id="270" r:id="rId15"/>
    <p:sldId id="257" r:id="rId16"/>
    <p:sldId id="265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3093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3567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828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945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4825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953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326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9622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829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3631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615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4C306-923A-4499-A69D-52D57DDD3192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8EFFE-D19C-49A6-8A1E-12DF205BAD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376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Océan d'amour 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72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800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05631" y="1507787"/>
            <a:ext cx="5121851" cy="11559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Desejos Expostos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17803" y="2878570"/>
            <a:ext cx="4297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Marilza</a:t>
            </a:r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 Pereira </a:t>
            </a:r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Calsavara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235069" y="3937882"/>
            <a:ext cx="1062972" cy="4673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MDLUZ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433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prestig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2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66013" y="1303507"/>
            <a:ext cx="6442789" cy="34624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Sonhei viver um grande amor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que fosse amplo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Amigo e companheiro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que entendesse minhas fraquezas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exaltasse minhas qualidades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houvesse diálogo e críticas.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482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pull/>
      </p:transition>
    </mc:Choice>
    <mc:Fallback>
      <p:transition spd="slow" advTm="1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891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30374" y="1332690"/>
            <a:ext cx="513954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Sonhei com um amor verdadeiro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andasse de mãos dadas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compartilhar fosse a soma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eternidade fosse o momento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Vivido com paixão e total entrega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Beijos doados com prazer!</a:t>
            </a:r>
          </a:p>
        </p:txBody>
      </p:sp>
    </p:spTree>
    <p:extLst>
      <p:ext uri="{BB962C8B-B14F-4D97-AF65-F5344CB8AC3E}">
        <p14:creationId xmlns:p14="http://schemas.microsoft.com/office/powerpoint/2010/main" val="2288975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push dir="u"/>
      </p:transition>
    </mc:Choice>
    <mc:Fallback>
      <p:transition spd="slow" advTm="1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13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57118" y="1391055"/>
            <a:ext cx="592662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Sonhei com um amor ardente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viver a imensidão dos sentimentos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Preenchendo as insatisfações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Superando as desilusões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Aclamando o desejo de amar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ser amada...</a:t>
            </a:r>
          </a:p>
        </p:txBody>
      </p:sp>
    </p:spTree>
    <p:extLst>
      <p:ext uri="{BB962C8B-B14F-4D97-AF65-F5344CB8AC3E}">
        <p14:creationId xmlns:p14="http://schemas.microsoft.com/office/powerpoint/2010/main" val="3593061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fad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3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ythrough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68166" y="1274323"/>
            <a:ext cx="39613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desejei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sonhei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encontrei você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Amo-te muito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quatro letras que falam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Eu entrego para você...</a:t>
            </a:r>
          </a:p>
        </p:txBody>
      </p:sp>
    </p:spTree>
    <p:extLst>
      <p:ext uri="{BB962C8B-B14F-4D97-AF65-F5344CB8AC3E}">
        <p14:creationId xmlns:p14="http://schemas.microsoft.com/office/powerpoint/2010/main" val="271552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11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15494" y="1760706"/>
            <a:ext cx="62728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Abraços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beijos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Manifestação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sublime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 sentimento mais forte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Revela </a:t>
            </a:r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doce aconchego</a:t>
            </a:r>
            <a:r>
              <a:rPr lang="pt-BR" sz="3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17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68876" y="359923"/>
            <a:ext cx="2020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Cléo Menegatt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068111" y="359923"/>
            <a:ext cx="3494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Marilza</a:t>
            </a:r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Pereira </a:t>
            </a:r>
            <a:r>
              <a:rPr lang="pt-BR" sz="1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Calsavara</a:t>
            </a:r>
            <a:r>
              <a:rPr lang="pt-BR" sz="1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endParaRPr lang="pt-BR" sz="1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826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0577" y="1157591"/>
            <a:ext cx="6551794" cy="3993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Marilza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Pereira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Calsavara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(MDLUZ)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Océan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d’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134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198</Words>
  <Application>Microsoft Office PowerPoint</Application>
  <PresentationFormat>Apresentação na tela (16:9)</PresentationFormat>
  <Paragraphs>44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Arial Black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15</cp:revision>
  <dcterms:created xsi:type="dcterms:W3CDTF">2020-01-30T01:37:49Z</dcterms:created>
  <dcterms:modified xsi:type="dcterms:W3CDTF">2020-02-10T01:24:25Z</dcterms:modified>
</cp:coreProperties>
</file>