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4" r:id="rId5"/>
    <p:sldId id="260" r:id="rId6"/>
    <p:sldId id="265" r:id="rId7"/>
    <p:sldId id="262" r:id="rId8"/>
    <p:sldId id="266" r:id="rId9"/>
    <p:sldId id="261" r:id="rId10"/>
    <p:sldId id="267" r:id="rId11"/>
    <p:sldId id="259" r:id="rId12"/>
    <p:sldId id="263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453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540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701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698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877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2146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6782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173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0847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1748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859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6B05D-3436-4A7C-A897-9D867D81B573}" type="datetimeFigureOut">
              <a:rPr lang="pt-BR" smtClean="0"/>
              <a:t>02/11/2025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8429D-B8AB-489B-8273-7DF77D8D3B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5014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D9C0972-D210-EB09-9CB5-F2FB2A0AF7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is Goya- Johnny Guitar (1)">
            <a:hlinkClick r:id="" action="ppaction://media"/>
            <a:extLst>
              <a:ext uri="{FF2B5EF4-FFF2-40B4-BE49-F238E27FC236}">
                <a16:creationId xmlns:a16="http://schemas.microsoft.com/office/drawing/2014/main" id="{19D3DF8A-71AA-9985-4C6F-11579FE2A0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818" y="24856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8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095FA69-BDBF-863D-923B-564850A15020}"/>
              </a:ext>
            </a:extLst>
          </p:cNvPr>
          <p:cNvSpPr/>
          <p:nvPr/>
        </p:nvSpPr>
        <p:spPr>
          <a:xfrm>
            <a:off x="70756" y="867694"/>
            <a:ext cx="81676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Oriundo Do Amor, És a Paixão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82FEEE2-EAE6-443A-8A9F-71CB3BAF58D0}"/>
              </a:ext>
            </a:extLst>
          </p:cNvPr>
          <p:cNvSpPr/>
          <p:nvPr/>
        </p:nvSpPr>
        <p:spPr>
          <a:xfrm>
            <a:off x="2194586" y="2571750"/>
            <a:ext cx="47548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Palmira de Oliveira</a:t>
            </a:r>
          </a:p>
          <a:p>
            <a:pPr algn="ctr"/>
            <a:r>
              <a:rPr lang="pt-BR" sz="4000" b="1" dirty="0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(Mira </a:t>
            </a:r>
            <a:r>
              <a:rPr lang="pt-BR" sz="4000" b="1" dirty="0" err="1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Olliver</a:t>
            </a:r>
            <a:r>
              <a:rPr lang="pt-BR" sz="4000" b="1" dirty="0">
                <a:ln>
                  <a:solidFill>
                    <a:srgbClr val="FF99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)</a:t>
            </a:r>
            <a:endParaRPr lang="pt-BR" sz="4000" b="1" cap="none" spc="0" dirty="0">
              <a:ln>
                <a:solidFill>
                  <a:srgbClr val="FF99C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880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C19F33-C789-E6D0-7413-FA4A032FC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5A0FE44-2949-B9D3-A993-2B255D67BA11}"/>
              </a:ext>
            </a:extLst>
          </p:cNvPr>
          <p:cNvSpPr txBox="1"/>
          <p:nvPr/>
        </p:nvSpPr>
        <p:spPr>
          <a:xfrm>
            <a:off x="558965" y="993913"/>
            <a:ext cx="596189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Como quem não  quer nada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Vou chegando devagarinho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precioso tempo da madrugada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Pé ante pé, observo de mansinho</a:t>
            </a:r>
          </a:p>
        </p:txBody>
      </p:sp>
    </p:spTree>
    <p:extLst>
      <p:ext uri="{BB962C8B-B14F-4D97-AF65-F5344CB8AC3E}">
        <p14:creationId xmlns:p14="http://schemas.microsoft.com/office/powerpoint/2010/main" val="1319399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C8840A8-EFD3-9E33-4941-4643958E33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0" b="9640"/>
          <a:stretch/>
        </p:blipFill>
        <p:spPr>
          <a:xfrm>
            <a:off x="-1" y="0"/>
            <a:ext cx="78519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89440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C19F33-C789-E6D0-7413-FA4A032FC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94A5286-DE39-ED2B-6812-B1CF68032138}"/>
              </a:ext>
            </a:extLst>
          </p:cNvPr>
          <p:cNvSpPr txBox="1"/>
          <p:nvPr/>
        </p:nvSpPr>
        <p:spPr>
          <a:xfrm>
            <a:off x="760662" y="934278"/>
            <a:ext cx="563167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Não quero acordar o teu sono;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Dorme tranquilo o meu dono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satisfaz minhas vontades...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Interpreta minhas necessidades.</a:t>
            </a:r>
          </a:p>
        </p:txBody>
      </p:sp>
    </p:spTree>
    <p:extLst>
      <p:ext uri="{BB962C8B-B14F-4D97-AF65-F5344CB8AC3E}">
        <p14:creationId xmlns:p14="http://schemas.microsoft.com/office/powerpoint/2010/main" val="133653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77C8B67-B029-F7D7-F2FA-561BCA3C26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5252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301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14:flip dir="r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C19F33-C789-E6D0-7413-FA4A032FC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419EE0-1D13-1065-9BC1-8625DF074063}"/>
              </a:ext>
            </a:extLst>
          </p:cNvPr>
          <p:cNvSpPr txBox="1"/>
          <p:nvPr/>
        </p:nvSpPr>
        <p:spPr>
          <a:xfrm>
            <a:off x="520910" y="944217"/>
            <a:ext cx="592662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Dono de um olhar penetrante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Sabe valorizar cada instante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Traz consigo um sensual erotismo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Sem banalizar o romantismo.</a:t>
            </a:r>
          </a:p>
        </p:txBody>
      </p:sp>
    </p:spTree>
    <p:extLst>
      <p:ext uri="{BB962C8B-B14F-4D97-AF65-F5344CB8AC3E}">
        <p14:creationId xmlns:p14="http://schemas.microsoft.com/office/powerpoint/2010/main" val="6353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34BF01D-1255-72B8-2F67-8367FD6880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99106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1704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C19F33-C789-E6D0-7413-FA4A032FC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6ADEE42-8D17-0735-E972-A58D7DAD5D0B}"/>
              </a:ext>
            </a:extLst>
          </p:cNvPr>
          <p:cNvSpPr txBox="1"/>
          <p:nvPr/>
        </p:nvSpPr>
        <p:spPr>
          <a:xfrm>
            <a:off x="84139" y="1103243"/>
            <a:ext cx="687880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 par perfeito pra todo e qualquer afeto</a:t>
            </a:r>
          </a:p>
          <a:p>
            <a:pPr algn="ctr"/>
            <a:r>
              <a:rPr lang="pt-BR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Estás  por inteiro no meu extenso projeto </a:t>
            </a:r>
          </a:p>
          <a:p>
            <a:pPr algn="ctr"/>
            <a:r>
              <a:rPr lang="pt-BR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Completa ficou a nossa atraente relação </a:t>
            </a:r>
          </a:p>
          <a:p>
            <a:pPr algn="ctr"/>
            <a:r>
              <a:rPr lang="pt-BR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Pois, do amor és oriundo, és a paixão!</a:t>
            </a:r>
          </a:p>
        </p:txBody>
      </p:sp>
    </p:spTree>
    <p:extLst>
      <p:ext uri="{BB962C8B-B14F-4D97-AF65-F5344CB8AC3E}">
        <p14:creationId xmlns:p14="http://schemas.microsoft.com/office/powerpoint/2010/main" val="260951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02B8A8F-DC9E-4BD0-DB81-8D10D641C2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-1" y="0"/>
            <a:ext cx="74444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0700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3BCD299-64C0-B681-AA77-F36B7D52C0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A7234DE-B940-12ED-1A0C-33F0F73886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25" y="606287"/>
            <a:ext cx="3206497" cy="383153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29AB6F5-1109-A207-CAAE-EC5AC25E2F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518" y="606287"/>
            <a:ext cx="3206498" cy="395577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E037D9F-4B76-42AB-D66C-CA47CAFCB979}"/>
              </a:ext>
            </a:extLst>
          </p:cNvPr>
          <p:cNvSpPr txBox="1"/>
          <p:nvPr/>
        </p:nvSpPr>
        <p:spPr>
          <a:xfrm>
            <a:off x="686349" y="-40044"/>
            <a:ext cx="2855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Palmira de Oliveira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F4EA5E1-0471-7B89-396D-32CCFBD52D99}"/>
              </a:ext>
            </a:extLst>
          </p:cNvPr>
          <p:cNvSpPr txBox="1"/>
          <p:nvPr/>
        </p:nvSpPr>
        <p:spPr>
          <a:xfrm>
            <a:off x="4227967" y="-40044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966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3000">
        <p14:switch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244B12-4C81-A215-A70F-BB1462A0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291E0A-C649-DA7C-95A8-7F0B8A10AD2F}"/>
              </a:ext>
            </a:extLst>
          </p:cNvPr>
          <p:cNvSpPr txBox="1"/>
          <p:nvPr/>
        </p:nvSpPr>
        <p:spPr>
          <a:xfrm>
            <a:off x="122695" y="119270"/>
            <a:ext cx="751680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3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Palmira de Oliveira (Mira </a:t>
            </a:r>
            <a:r>
              <a:rPr lang="pt-BR" sz="36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Olliver</a:t>
            </a:r>
            <a:r>
              <a:rPr lang="pt-BR" sz="3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)</a:t>
            </a: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Música:Francis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Goya- Johnny Guitar</a:t>
            </a:r>
          </a:p>
          <a:p>
            <a:pPr algn="ctr"/>
            <a:r>
              <a:rPr lang="pt-BR" sz="3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3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36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7673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doors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275</TotalTime>
  <Words>164</Words>
  <Application>Microsoft Office PowerPoint</Application>
  <PresentationFormat>Apresentação na tela (16:9)</PresentationFormat>
  <Paragraphs>29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Gabriola</vt:lpstr>
      <vt:lpstr>Microsoft PhagsPa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2025-10-04T15:10:52Z</dcterms:created>
  <dcterms:modified xsi:type="dcterms:W3CDTF">2025-11-02T14:42:29Z</dcterms:modified>
</cp:coreProperties>
</file>