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8" r:id="rId4"/>
    <p:sldId id="267" r:id="rId5"/>
    <p:sldId id="257" r:id="rId6"/>
    <p:sldId id="265" r:id="rId7"/>
    <p:sldId id="261" r:id="rId8"/>
    <p:sldId id="266" r:id="rId9"/>
    <p:sldId id="262" r:id="rId10"/>
    <p:sldId id="264" r:id="rId11"/>
    <p:sldId id="263" r:id="rId12"/>
    <p:sldId id="268" r:id="rId13"/>
    <p:sldId id="259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9C61-AED5-4509-8D7F-A3807203FCEF}" type="datetimeFigureOut">
              <a:rPr lang="pt-BR" smtClean="0"/>
              <a:t>04/08/2018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A459E-88CF-4E1E-83BF-F2A5B46353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475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9C61-AED5-4509-8D7F-A3807203FCEF}" type="datetimeFigureOut">
              <a:rPr lang="pt-BR" smtClean="0"/>
              <a:t>04/08/2018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A459E-88CF-4E1E-83BF-F2A5B46353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655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9C61-AED5-4509-8D7F-A3807203FCEF}" type="datetimeFigureOut">
              <a:rPr lang="pt-BR" smtClean="0"/>
              <a:t>04/08/2018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A459E-88CF-4E1E-83BF-F2A5B46353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7984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9C61-AED5-4509-8D7F-A3807203FCEF}" type="datetimeFigureOut">
              <a:rPr lang="pt-BR" smtClean="0"/>
              <a:t>04/08/2018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A459E-88CF-4E1E-83BF-F2A5B46353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455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9C61-AED5-4509-8D7F-A3807203FCEF}" type="datetimeFigureOut">
              <a:rPr lang="pt-BR" smtClean="0"/>
              <a:t>04/08/2018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A459E-88CF-4E1E-83BF-F2A5B46353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301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9C61-AED5-4509-8D7F-A3807203FCEF}" type="datetimeFigureOut">
              <a:rPr lang="pt-BR" smtClean="0"/>
              <a:t>04/08/2018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A459E-88CF-4E1E-83BF-F2A5B46353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4440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9C61-AED5-4509-8D7F-A3807203FCEF}" type="datetimeFigureOut">
              <a:rPr lang="pt-BR" smtClean="0"/>
              <a:t>04/08/2018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A459E-88CF-4E1E-83BF-F2A5B46353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994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9C61-AED5-4509-8D7F-A3807203FCEF}" type="datetimeFigureOut">
              <a:rPr lang="pt-BR" smtClean="0"/>
              <a:t>04/08/2018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A459E-88CF-4E1E-83BF-F2A5B46353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5801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9C61-AED5-4509-8D7F-A3807203FCEF}" type="datetimeFigureOut">
              <a:rPr lang="pt-BR" smtClean="0"/>
              <a:t>04/08/2018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A459E-88CF-4E1E-83BF-F2A5B46353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018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9C61-AED5-4509-8D7F-A3807203FCEF}" type="datetimeFigureOut">
              <a:rPr lang="pt-BR" smtClean="0"/>
              <a:t>04/08/2018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A459E-88CF-4E1E-83BF-F2A5B46353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004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9C61-AED5-4509-8D7F-A3807203FCEF}" type="datetimeFigureOut">
              <a:rPr lang="pt-BR" smtClean="0"/>
              <a:t>04/08/2018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A459E-88CF-4E1E-83BF-F2A5B46353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594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  <a:alpha val="5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129C61-AED5-4509-8D7F-A3807203FCEF}" type="datetimeFigureOut">
              <a:rPr lang="pt-BR" smtClean="0"/>
              <a:t>04/08/2018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5A459E-88CF-4E1E-83BF-F2A5B46353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0223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Leo Rojas - Farewel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4128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133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68" y="0"/>
            <a:ext cx="867707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96263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1386517">
            <a:off x="3705805" y="1331872"/>
            <a:ext cx="539000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Teus Olhos Verdes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 rot="1414653">
            <a:off x="3939756" y="2967104"/>
            <a:ext cx="3487821" cy="76326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Ary Franco</a:t>
            </a:r>
          </a:p>
          <a:p>
            <a:pPr algn="ctr"/>
            <a:r>
              <a:rPr lang="pt-B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“O Poeta Descalço”</a:t>
            </a:r>
            <a:endParaRPr lang="pt-BR" sz="54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744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:pull dir="d"/>
      </p:transition>
    </mc:Choice>
    <mc:Fallback xmlns="">
      <p:transition spd="slow" advTm="8000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45" y="0"/>
            <a:ext cx="871307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651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177995" y="1400783"/>
            <a:ext cx="7021474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Perco-me no infinito de teu olhar sedutor.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Fico atraído, querendo contigo fazer amor.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Teu jeito malicioso,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feminino, meio maroto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Faz-me olvidar a idade,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volto a ser um garoto.</a:t>
            </a:r>
          </a:p>
          <a:p>
            <a:endParaRPr lang="pt-BR" sz="2000" dirty="0" smtClean="0"/>
          </a:p>
          <a:p>
            <a:r>
              <a:rPr lang="pt-BR" sz="2000" dirty="0" smtClean="0"/>
              <a:t> 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581359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5000">
        <p14:ripple dir="l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09" y="0"/>
            <a:ext cx="878407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1910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ripple dir="l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49854" y="1417588"/>
            <a:ext cx="724429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Teus olhos, teu sorriso,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tua boca quero beijar.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Aquecer-me no universo do calor de teu corpo.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Ter-te em meus braços,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só para mim, te amar...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Tudo que me deres será pouco, muito pouco!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45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7000">
        <p14:ripple dir="ld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78675"/>
            <a:ext cx="8650014" cy="479271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80052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47089" y="1316153"/>
            <a:ext cx="4863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2132001" y="1048256"/>
            <a:ext cx="515237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Quero teus suspiros, teu êxtase,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teu peito a arfar.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Sufocarmo-nos num apoteótico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 uníssono gozar.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Alar nossa imaginação,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satisfazer nossa paixão!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Levar-te até as nuvens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sem tirar os pés do chão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735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6000">
        <p14:ripple dir="rd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35" y="0"/>
            <a:ext cx="872571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928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54052" y="1048256"/>
            <a:ext cx="457208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Saciados, permanecermos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deitados lado a lado.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Apreciar teus sedutores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olhos verdes a brilhar.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Sentir teu coração em ritmo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bastante acelerado.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 não penses ter acabado,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vamos reiniciar...!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42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14:ferris dir="l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24" y="105103"/>
            <a:ext cx="8881242" cy="486629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0392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ferris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378498" y="593387"/>
            <a:ext cx="276550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endParaRPr lang="pt-BR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Menegatt</a:t>
            </a:r>
          </a:p>
          <a:p>
            <a:pPr algn="ctr"/>
            <a:r>
              <a:rPr lang="pt-BR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694307" y="2784249"/>
            <a:ext cx="5723042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Ary Franco- O Poeta Descalço</a:t>
            </a:r>
          </a:p>
          <a:p>
            <a:pPr algn="ctr"/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Leo Rojas-</a:t>
            </a:r>
            <a:r>
              <a:rPr lang="pt-BR" sz="16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Farewell</a:t>
            </a:r>
            <a:endParaRPr lang="pt-BR" sz="16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6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www.pinterest.com/</a:t>
            </a:r>
            <a:r>
              <a:rPr lang="pt-BR" sz="16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cleonicemenegat</a:t>
            </a:r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/vídeos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</a:t>
            </a:r>
            <a:r>
              <a:rPr lang="pt-BR" sz="1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Youtube</a:t>
            </a:r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algn="ctr"/>
            <a:r>
              <a:rPr lang="pt-BR" sz="9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https://www.youtube.com/channel/UCOqGbdkljrk4Oo-W1JKI0MA/videos?view_as=subscriber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09649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600" advTm="20000">
        <p:blinds dir="vert"/>
      </p:transition>
    </mc:Choice>
    <mc:Fallback xmlns="">
      <p:transition spd="slow" advTm="2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</TotalTime>
  <Words>200</Words>
  <Application>Microsoft Office PowerPoint</Application>
  <PresentationFormat>Apresentação na tela (16:9)</PresentationFormat>
  <Paragraphs>44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2018-08-02T22:46:23Z</dcterms:created>
  <dcterms:modified xsi:type="dcterms:W3CDTF">2018-08-04T13:22:13Z</dcterms:modified>
</cp:coreProperties>
</file>