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8" r:id="rId4"/>
    <p:sldId id="265" r:id="rId5"/>
    <p:sldId id="260" r:id="rId6"/>
    <p:sldId id="259" r:id="rId7"/>
    <p:sldId id="264" r:id="rId8"/>
    <p:sldId id="268" r:id="rId9"/>
    <p:sldId id="263" r:id="rId10"/>
    <p:sldId id="266" r:id="rId11"/>
    <p:sldId id="262" r:id="rId12"/>
    <p:sldId id="269" r:id="rId13"/>
    <p:sldId id="257" r:id="rId14"/>
    <p:sldId id="261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8038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3468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941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770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2149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5632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5497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5355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813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3492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987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AC64C-3622-48CE-9907-C45E9A5B7C5C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F46D9-7AF4-4495-ADDD-09AA1B4724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1045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8B65ED8-376C-23DD-41D7-DA3E941CC0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04-Ernesto Cortazar -  At the End of the Horizon - INSTRUMENTAL">
            <a:hlinkClick r:id="" action="ppaction://media"/>
            <a:extLst>
              <a:ext uri="{FF2B5EF4-FFF2-40B4-BE49-F238E27FC236}">
                <a16:creationId xmlns:a16="http://schemas.microsoft.com/office/drawing/2014/main" id="{B5F54FAB-D666-D7E8-4A71-A498FB3015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21026" y="23663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7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BF06BB6-7358-7F1B-A342-D7E2AC678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1B99659-105F-C39B-90AC-68661713C7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558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5B3F2A-A696-3D43-FE99-35829FAD6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019CF407-CD2D-D9C7-A74F-F9E5E90E274A}"/>
              </a:ext>
            </a:extLst>
          </p:cNvPr>
          <p:cNvSpPr/>
          <p:nvPr/>
        </p:nvSpPr>
        <p:spPr>
          <a:xfrm>
            <a:off x="2898304" y="1579171"/>
            <a:ext cx="4520213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 Líricos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869C49E-67F7-90F9-0CAF-CC51E71C3CB5}"/>
              </a:ext>
            </a:extLst>
          </p:cNvPr>
          <p:cNvSpPr/>
          <p:nvPr/>
        </p:nvSpPr>
        <p:spPr>
          <a:xfrm>
            <a:off x="1614702" y="2792032"/>
            <a:ext cx="3986412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</a:p>
        </p:txBody>
      </p:sp>
    </p:spTree>
    <p:extLst>
      <p:ext uri="{BB962C8B-B14F-4D97-AF65-F5344CB8AC3E}">
        <p14:creationId xmlns:p14="http://schemas.microsoft.com/office/powerpoint/2010/main" val="160093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7000">
        <p:fad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BF06BB6-7358-7F1B-A342-D7E2AC678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F0CAD8B-1263-19CF-4DF4-6480CC1C19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149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2000">
        <p:circle/>
      </p:transition>
    </mc:Choice>
    <mc:Fallback>
      <p:transition spd="slow" advTm="2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5B3F2A-A696-3D43-FE99-35829FAD6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58C321-5C44-F0B6-0659-D5DC2EE29C58}"/>
              </a:ext>
            </a:extLst>
          </p:cNvPr>
          <p:cNvSpPr txBox="1"/>
          <p:nvPr/>
        </p:nvSpPr>
        <p:spPr>
          <a:xfrm>
            <a:off x="1922983" y="1706128"/>
            <a:ext cx="547130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Noites inteiras numa pequena viagem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Escuras, lânguidas, relaxantes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Momentos de êxtase, delirantes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Visitados por Poetas, bela homenagem.</a:t>
            </a:r>
          </a:p>
        </p:txBody>
      </p:sp>
    </p:spTree>
    <p:extLst>
      <p:ext uri="{BB962C8B-B14F-4D97-AF65-F5344CB8AC3E}">
        <p14:creationId xmlns:p14="http://schemas.microsoft.com/office/powerpoint/2010/main" val="316380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BF06BB6-7358-7F1B-A342-D7E2AC678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18F3A21-436A-95F3-B854-BB4C411BC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449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2000">
        <p:pull dir="r"/>
      </p:transition>
    </mc:Choice>
    <mc:Fallback>
      <p:transition spd="slow" advClick="0" advTm="2000">
        <p:pull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5B3F2A-A696-3D43-FE99-35829FAD6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88A8383-3DE9-04AC-A122-14A7FB29BD6F}"/>
              </a:ext>
            </a:extLst>
          </p:cNvPr>
          <p:cNvSpPr txBox="1"/>
          <p:nvPr/>
        </p:nvSpPr>
        <p:spPr>
          <a:xfrm>
            <a:off x="2167270" y="1706128"/>
            <a:ext cx="480945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Envolto em lençóis, que agitação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Respiro em longos sonhos líricos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Cantatas, canções, madrigais ricos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Embalados ao ritmo do coração.</a:t>
            </a:r>
          </a:p>
        </p:txBody>
      </p:sp>
    </p:spTree>
    <p:extLst>
      <p:ext uri="{BB962C8B-B14F-4D97-AF65-F5344CB8AC3E}">
        <p14:creationId xmlns:p14="http://schemas.microsoft.com/office/powerpoint/2010/main" val="2812204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BF06BB6-7358-7F1B-A342-D7E2AC678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37F5D43-4122-F999-514F-5973B2EE2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94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2000">
        <p15:prstTrans prst="fracture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5B3F2A-A696-3D43-FE99-35829FAD6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8FACE6-C7EC-5F50-6C3F-F2DFDE2AB1FE}"/>
              </a:ext>
            </a:extLst>
          </p:cNvPr>
          <p:cNvSpPr txBox="1"/>
          <p:nvPr/>
        </p:nvSpPr>
        <p:spPr>
          <a:xfrm>
            <a:off x="1670248" y="1779105"/>
            <a:ext cx="5942652" cy="13157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550" b="1" dirty="0">
                <a:latin typeface="Script MT Bold" panose="03040602040607080904" pitchFamily="66" charset="0"/>
              </a:rPr>
              <a:t>Até chegar a madrugada, tudo se evaporou</a:t>
            </a:r>
          </a:p>
          <a:p>
            <a:pPr algn="ctr"/>
            <a:r>
              <a:rPr lang="pt-BR" sz="2700" b="1" dirty="0">
                <a:latin typeface="Script MT Bold" panose="03040602040607080904" pitchFamily="66" charset="0"/>
              </a:rPr>
              <a:t>E cada um desses </a:t>
            </a:r>
            <a:r>
              <a:rPr lang="pt-BR" sz="2700" b="1" dirty="0" err="1">
                <a:latin typeface="Script MT Bold" panose="03040602040607080904" pitchFamily="66" charset="0"/>
              </a:rPr>
              <a:t>nocturnos</a:t>
            </a:r>
            <a:r>
              <a:rPr lang="pt-BR" sz="2700" b="1" dirty="0">
                <a:latin typeface="Script MT Bold" panose="03040602040607080904" pitchFamily="66" charset="0"/>
              </a:rPr>
              <a:t>, transformou</a:t>
            </a:r>
          </a:p>
          <a:p>
            <a:pPr algn="ctr"/>
            <a:r>
              <a:rPr lang="pt-BR" sz="2700" b="1" dirty="0">
                <a:latin typeface="Script MT Bold" panose="03040602040607080904" pitchFamily="66" charset="0"/>
              </a:rPr>
              <a:t>Meu calendário, num estro poético singelo</a:t>
            </a:r>
            <a:r>
              <a:rPr lang="pt-BR" sz="1013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5364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8000">
        <p:randomBar dir="vert"/>
      </p:transition>
    </mc:Choice>
    <mc:Fallback>
      <p:transition spd="slow" advTm="8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BF06BB6-7358-7F1B-A342-D7E2AC678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76DF192-46B3-8E44-AE73-CAE3CD5620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39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14:ripple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5B3F2A-A696-3D43-FE99-35829FAD6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B2143B2-ED45-8F9E-DBD1-104C231BA15C}"/>
              </a:ext>
            </a:extLst>
          </p:cNvPr>
          <p:cNvSpPr txBox="1"/>
          <p:nvPr/>
        </p:nvSpPr>
        <p:spPr>
          <a:xfrm>
            <a:off x="1615549" y="1706129"/>
            <a:ext cx="5912901" cy="2077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noites de estrelas muito brilhantes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Trazendo liras em musicais exaltantes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vida plena de um romantismo belo.</a:t>
            </a:r>
          </a:p>
          <a:p>
            <a:pPr algn="ctr"/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6 de abril de 2024</a:t>
            </a:r>
          </a:p>
        </p:txBody>
      </p:sp>
    </p:spTree>
    <p:extLst>
      <p:ext uri="{BB962C8B-B14F-4D97-AF65-F5344CB8AC3E}">
        <p14:creationId xmlns:p14="http://schemas.microsoft.com/office/powerpoint/2010/main" val="209779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randomBar dir="vert"/>
      </p:transition>
    </mc:Choice>
    <mc:Fallback>
      <p:transition spd="slow" advTm="8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BF06BB6-7358-7F1B-A342-D7E2AC678E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4BD4BF-7CD1-6969-A2B1-69638E8F17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05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3000">
        <p:newsflash/>
      </p:transition>
    </mc:Choice>
    <mc:Fallback>
      <p:transition spd="slow" advTm="3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87C9D18F-93B8-8EEB-F4B8-DB799100F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4A2C798D-AC1B-6BCA-225C-782DBC350267}"/>
              </a:ext>
            </a:extLst>
          </p:cNvPr>
          <p:cNvSpPr txBox="1"/>
          <p:nvPr/>
        </p:nvSpPr>
        <p:spPr>
          <a:xfrm>
            <a:off x="3030286" y="477078"/>
            <a:ext cx="2749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atin typeface="Script MT Bold" panose="03040602040607080904" pitchFamily="66" charset="0"/>
              </a:rPr>
              <a:t>Mário Matta e Silva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E9E915B5-5D26-8210-CC90-84F34590339E}"/>
              </a:ext>
            </a:extLst>
          </p:cNvPr>
          <p:cNvSpPr txBox="1"/>
          <p:nvPr/>
        </p:nvSpPr>
        <p:spPr>
          <a:xfrm>
            <a:off x="5039139" y="4704919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563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5B3F2A-A696-3D43-FE99-35829FAD6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918246-06C0-B335-9B30-6AA50D574927}"/>
              </a:ext>
            </a:extLst>
          </p:cNvPr>
          <p:cNvSpPr txBox="1"/>
          <p:nvPr/>
        </p:nvSpPr>
        <p:spPr>
          <a:xfrm>
            <a:off x="2462772" y="1155012"/>
            <a:ext cx="4397359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1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05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heel spokes="1"/>
      </p:transition>
    </mc:Choice>
    <mc:Fallback>
      <p:transition spd="slow" advTm="14000">
        <p:wheel spokes="1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84</TotalTime>
  <Words>144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2024-03-19T00:00:41Z</dcterms:created>
  <dcterms:modified xsi:type="dcterms:W3CDTF">2024-04-12T01:15:26Z</dcterms:modified>
</cp:coreProperties>
</file>