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75" r:id="rId5"/>
    <p:sldId id="264" r:id="rId6"/>
    <p:sldId id="274" r:id="rId7"/>
    <p:sldId id="273" r:id="rId8"/>
    <p:sldId id="266" r:id="rId9"/>
    <p:sldId id="272" r:id="rId10"/>
    <p:sldId id="271" r:id="rId11"/>
    <p:sldId id="265" r:id="rId12"/>
    <p:sldId id="270" r:id="rId13"/>
    <p:sldId id="268" r:id="rId14"/>
    <p:sldId id="279" r:id="rId15"/>
    <p:sldId id="263" r:id="rId16"/>
    <p:sldId id="262" r:id="rId17"/>
    <p:sldId id="260" r:id="rId18"/>
    <p:sldId id="280" r:id="rId19"/>
    <p:sldId id="276" r:id="rId20"/>
    <p:sldId id="277" r:id="rId21"/>
    <p:sldId id="278" r:id="rId22"/>
    <p:sldId id="261" r:id="rId23"/>
    <p:sldId id="281" r:id="rId24"/>
    <p:sldId id="256" r:id="rId2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8C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4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6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8224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4868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4498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418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5602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6125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828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9409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4941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3032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429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0A23A8-ADB5-441A-AE2E-CEE4CBAD9807}" type="datetimeFigureOut">
              <a:rPr lang="pt-BR" smtClean="0"/>
              <a:t>30/08/2022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B82E7-B57E-4A8D-A79F-9D4F054548B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2834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C1409D88-401F-4934-ADF2-34830BBF6F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A6CEB96-9456-443D-9401-484B18191CDD}"/>
              </a:ext>
            </a:extLst>
          </p:cNvPr>
          <p:cNvSpPr/>
          <p:nvPr/>
        </p:nvSpPr>
        <p:spPr>
          <a:xfrm>
            <a:off x="3593032" y="1113184"/>
            <a:ext cx="4139612" cy="969929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OUSE VIVER!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33E56437-028C-4A47-8E0D-D2F367B96202}"/>
              </a:ext>
            </a:extLst>
          </p:cNvPr>
          <p:cNvSpPr/>
          <p:nvPr/>
        </p:nvSpPr>
        <p:spPr>
          <a:xfrm>
            <a:off x="3887376" y="3196295"/>
            <a:ext cx="3297441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Cléo </a:t>
            </a:r>
            <a:r>
              <a:rPr lang="pt-BR" sz="4050" b="1" dirty="0" err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layball" panose="02000000000000000000" pitchFamily="2" charset="0"/>
              </a:rPr>
              <a:t>Menegatt</a:t>
            </a:r>
            <a:endParaRPr lang="pt-BR" sz="405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layball" panose="02000000000000000000" pitchFamily="2" charset="0"/>
            </a:endParaRPr>
          </a:p>
        </p:txBody>
      </p:sp>
      <p:pic>
        <p:nvPicPr>
          <p:cNvPr id="4" name="Andrea Bocelli, Laura Pausini   Dare To Live (HD) ft Laura Pausin (2)">
            <a:hlinkClick r:id="" action="ppaction://media"/>
            <a:extLst>
              <a:ext uri="{FF2B5EF4-FFF2-40B4-BE49-F238E27FC236}">
                <a16:creationId xmlns:a16="http://schemas.microsoft.com/office/drawing/2014/main" id="{D2795143-B80E-43A4-86D2-8EE8956F56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19539" y="26438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32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4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Mulher ao lado de piscina&#10;&#10;Descrição gerada automaticamente">
            <a:extLst>
              <a:ext uri="{FF2B5EF4-FFF2-40B4-BE49-F238E27FC236}">
                <a16:creationId xmlns:a16="http://schemas.microsoft.com/office/drawing/2014/main" id="{3CBF385D-F9C3-4D08-B7EE-391186CEAD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" t="8224" r="1757" b="822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506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ageCurlSingle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Urso de pelúcia com chapéu&#10;&#10;Descrição gerada automaticamente com confiança baixa">
            <a:extLst>
              <a:ext uri="{FF2B5EF4-FFF2-40B4-BE49-F238E27FC236}">
                <a16:creationId xmlns:a16="http://schemas.microsoft.com/office/drawing/2014/main" id="{E709D98B-6516-4868-9E0E-4295706D2A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14" b="15614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49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fade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Homem e mulher abraçados em frente a água&#10;&#10;Descrição gerada automaticamente com confiança média">
            <a:extLst>
              <a:ext uri="{FF2B5EF4-FFF2-40B4-BE49-F238E27FC236}">
                <a16:creationId xmlns:a16="http://schemas.microsoft.com/office/drawing/2014/main" id="{4164B920-3F1D-47E0-AC01-CEB9C7D06A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3" b="11593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26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C51785E-2D00-4DED-A50D-3EE0D82E9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192" y="0"/>
            <a:ext cx="553980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6752CF5-B843-48DB-BA8E-06DEDDE5F8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" y="0"/>
            <a:ext cx="565503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0841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Mulher com vestido azul&#10;&#10;Descrição gerada automaticamente com confiança média">
            <a:extLst>
              <a:ext uri="{FF2B5EF4-FFF2-40B4-BE49-F238E27FC236}">
                <a16:creationId xmlns:a16="http://schemas.microsoft.com/office/drawing/2014/main" id="{6C245A7C-DB84-4484-AD7C-FBFD8676F2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4" b="709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42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ulher com flor no cabelo&#10;&#10;Descrição gerada automaticamente">
            <a:extLst>
              <a:ext uri="{FF2B5EF4-FFF2-40B4-BE49-F238E27FC236}">
                <a16:creationId xmlns:a16="http://schemas.microsoft.com/office/drawing/2014/main" id="{0B183E97-6D3E-4761-B082-73D3003857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0" b="690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5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A2DF5DF-0962-42A9-9C02-058BA28B4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043" y="0"/>
            <a:ext cx="5017958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32FACE0E-B2AD-4C4B-96E2-FD11B77792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29527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87157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Mulher com a mão no queixo&#10;&#10;Descrição gerada automaticamente">
            <a:extLst>
              <a:ext uri="{FF2B5EF4-FFF2-40B4-BE49-F238E27FC236}">
                <a16:creationId xmlns:a16="http://schemas.microsoft.com/office/drawing/2014/main" id="{5FC206E2-D5FA-4E58-8EB7-5AA6D0358D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6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pessoa, menina, mulher, pequeno&#10;&#10;Descrição gerada automaticamente">
            <a:extLst>
              <a:ext uri="{FF2B5EF4-FFF2-40B4-BE49-F238E27FC236}">
                <a16:creationId xmlns:a16="http://schemas.microsoft.com/office/drawing/2014/main" id="{5E91AEFD-5D1E-486C-A582-5BEA2DEC65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0" b="9640"/>
          <a:stretch/>
        </p:blipFill>
        <p:spPr>
          <a:xfrm>
            <a:off x="-69574" y="0"/>
            <a:ext cx="929308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53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D1F2A36-16EB-4281-9154-3C6F09F56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46164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60F9F20-25BB-4F92-962F-09A8E498CF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523" y="0"/>
            <a:ext cx="48204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4112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wipe/>
      </p:transition>
    </mc:Choice>
    <mc:Fallback xmlns="">
      <p:transition spd="slow" advTm="3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1AC3018-7A58-429A-971D-E7365737CE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66" b="9866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0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CEA5091-2784-4F87-A8CA-72CA02AE3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896" y="0"/>
            <a:ext cx="520810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 descr="Mulher com a mão no cabelo&#10;&#10;Descrição gerada automaticamente com confiança média">
            <a:extLst>
              <a:ext uri="{FF2B5EF4-FFF2-40B4-BE49-F238E27FC236}">
                <a16:creationId xmlns:a16="http://schemas.microsoft.com/office/drawing/2014/main" id="{F86361EC-AA2A-4A09-8FF2-BC0860BE88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4420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62309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23C4846-FA1B-43A5-A3A8-ADCA2EA20E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40" b="1894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45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restige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F7DAF053-5579-4F19-8CC6-EDFAC0B1C8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82" b="15982"/>
          <a:stretch/>
        </p:blipFill>
        <p:spPr>
          <a:xfrm>
            <a:off x="1" y="0"/>
            <a:ext cx="914285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703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654C052F-7DAE-4BAD-98E8-6612EA7FC33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63" b="10963"/>
          <a:stretch/>
        </p:blipFill>
        <p:spPr>
          <a:xfrm>
            <a:off x="0" y="0"/>
            <a:ext cx="914285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171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Single" invX="1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50D67C4-6A5E-45D3-934F-4BFD1FFD9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85471" cy="507206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DF4FEEA-3F55-4D86-BCFC-D4B7D10E0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893" y="0"/>
            <a:ext cx="490610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2777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wipe/>
      </p:transition>
    </mc:Choice>
    <mc:Fallback xmlns="">
      <p:transition spd="slow" advTm="3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CAB76A6-7BC0-4FAC-B725-574E1F638C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68" b="1866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27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sh dir="u"/>
      </p:transition>
    </mc:Choice>
    <mc:Fallback xmlns="">
      <p:transition spd="slow" advTm="3000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9A6D218-2E44-4847-8754-D96482DC8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981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A4B6048-82AF-48A9-9444-B7B4756815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30" b="41730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29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BFEBAA6-E158-484D-9B0A-F1C69C61ED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75" b="11175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57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8C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544B572-2128-423D-A90F-A78E7F84A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06887" cy="50006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28C4D6B-3C81-46F6-B1AA-6D6394467B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234" y="0"/>
            <a:ext cx="525076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0858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ircle/>
      </p:transition>
    </mc:Choice>
    <mc:Fallback xmlns="">
      <p:transition spd="slow" advTm="3000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Mulher com roupa rosa&#10;&#10;Descrição gerada automaticamente com confiança média">
            <a:extLst>
              <a:ext uri="{FF2B5EF4-FFF2-40B4-BE49-F238E27FC236}">
                <a16:creationId xmlns:a16="http://schemas.microsoft.com/office/drawing/2014/main" id="{FE7998AC-1135-4A9B-B30A-5CE076A5B5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05" b="36355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166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Janela com vaso de flores&#10;&#10;Descrição gerada automaticamente com confiança média">
            <a:extLst>
              <a:ext uri="{FF2B5EF4-FFF2-40B4-BE49-F238E27FC236}">
                <a16:creationId xmlns:a16="http://schemas.microsoft.com/office/drawing/2014/main" id="{5FAFA033-EF8B-484D-9437-F980C8F3F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Mulher sorrindo posando para foto&#10;&#10;Descrição gerada automaticamente">
            <a:extLst>
              <a:ext uri="{FF2B5EF4-FFF2-40B4-BE49-F238E27FC236}">
                <a16:creationId xmlns:a16="http://schemas.microsoft.com/office/drawing/2014/main" id="{F9DD34A8-2751-442C-939C-989ECB99AE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3622">
            <a:off x="5594248" y="892319"/>
            <a:ext cx="2654228" cy="345866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C8E8532-0B68-4C9A-B8FF-02FF2517CB17}"/>
              </a:ext>
            </a:extLst>
          </p:cNvPr>
          <p:cNvSpPr txBox="1"/>
          <p:nvPr/>
        </p:nvSpPr>
        <p:spPr>
          <a:xfrm>
            <a:off x="416452" y="1093304"/>
            <a:ext cx="507542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Andrea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Bocelli,Laura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Pausini-(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Dare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Live)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endParaRPr lang="pt-BR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770623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drape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62</Words>
  <Application>Microsoft Office PowerPoint</Application>
  <PresentationFormat>Apresentação na tela (16:9)</PresentationFormat>
  <Paragraphs>12</Paragraphs>
  <Slides>24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Monotype Corsiva</vt:lpstr>
      <vt:lpstr>Playball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2022-08-05T22:46:26Z</dcterms:created>
  <dcterms:modified xsi:type="dcterms:W3CDTF">2022-08-31T01:04:50Z</dcterms:modified>
</cp:coreProperties>
</file>