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4" r:id="rId6"/>
    <p:sldId id="261" r:id="rId7"/>
    <p:sldId id="262" r:id="rId8"/>
    <p:sldId id="266" r:id="rId9"/>
    <p:sldId id="267" r:id="rId10"/>
    <p:sldId id="265" r:id="rId11"/>
    <p:sldId id="269" r:id="rId12"/>
    <p:sldId id="268" r:id="rId13"/>
    <p:sldId id="270" r:id="rId14"/>
    <p:sldId id="258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6120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619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659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846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619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4706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091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3876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3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440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7100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4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3C9D8-7D54-4FCD-97E4-18126DF20A48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603E-C1B8-4AF2-A22F-1DCA97C8A5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813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191CB955-C9ED-49DD-AE9C-56691FE0D3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Nearer, My God, to Thee   André Rieu (live in Amsterdam)-[AudioTrimmer.com]">
            <a:hlinkClick r:id="" action="ppaction://media"/>
            <a:extLst>
              <a:ext uri="{FF2B5EF4-FFF2-40B4-BE49-F238E27FC236}">
                <a16:creationId xmlns:a16="http://schemas.microsoft.com/office/drawing/2014/main" id="{C4015BAA-150B-48AE-A0FF-330998F6F7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750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2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15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Linha do tempo&#10;&#10;Descrição gerada automaticamente">
            <a:extLst>
              <a:ext uri="{FF2B5EF4-FFF2-40B4-BE49-F238E27FC236}">
                <a16:creationId xmlns:a16="http://schemas.microsoft.com/office/drawing/2014/main" id="{85910129-5066-480A-98FF-5DD797030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A345CDD-1C15-4D90-A51C-56EB8A980E7F}"/>
              </a:ext>
            </a:extLst>
          </p:cNvPr>
          <p:cNvSpPr/>
          <p:nvPr/>
        </p:nvSpPr>
        <p:spPr>
          <a:xfrm>
            <a:off x="1625343" y="1085153"/>
            <a:ext cx="527787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Te Esqueço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9801F41-3A81-48C5-8338-164741EEB5AD}"/>
              </a:ext>
            </a:extLst>
          </p:cNvPr>
          <p:cNvSpPr/>
          <p:nvPr/>
        </p:nvSpPr>
        <p:spPr>
          <a:xfrm>
            <a:off x="2276723" y="2783358"/>
            <a:ext cx="3975114" cy="7926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0E5D2D0-44CD-49E4-AC32-805B4D4D91A8}"/>
              </a:ext>
            </a:extLst>
          </p:cNvPr>
          <p:cNvSpPr/>
          <p:nvPr/>
        </p:nvSpPr>
        <p:spPr>
          <a:xfrm>
            <a:off x="2961465" y="4150811"/>
            <a:ext cx="283923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0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</a:t>
            </a:r>
            <a:r>
              <a:rPr lang="pt-BR" sz="2000" b="1" cap="none" spc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Paulo,Novembro</a:t>
            </a:r>
            <a:r>
              <a:rPr lang="pt-BR" sz="2000" b="1" cap="none" spc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2013</a:t>
            </a:r>
          </a:p>
        </p:txBody>
      </p:sp>
    </p:spTree>
    <p:extLst>
      <p:ext uri="{BB962C8B-B14F-4D97-AF65-F5344CB8AC3E}">
        <p14:creationId xmlns:p14="http://schemas.microsoft.com/office/powerpoint/2010/main" val="1738807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Homem em pé em frente a água&#10;&#10;Descrição gerada automaticamente">
            <a:extLst>
              <a:ext uri="{FF2B5EF4-FFF2-40B4-BE49-F238E27FC236}">
                <a16:creationId xmlns:a16="http://schemas.microsoft.com/office/drawing/2014/main" id="{EA7C0B6E-AE36-4E64-A01E-73A6EE59E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35" y="0"/>
            <a:ext cx="746405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44561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Linha do tempo&#10;&#10;Descrição gerada automaticamente">
            <a:extLst>
              <a:ext uri="{FF2B5EF4-FFF2-40B4-BE49-F238E27FC236}">
                <a16:creationId xmlns:a16="http://schemas.microsoft.com/office/drawing/2014/main" id="{85910129-5066-480A-98FF-5DD797030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1D8D2F-F01C-4AB9-8A3D-CC7A400C87D2}"/>
              </a:ext>
            </a:extLst>
          </p:cNvPr>
          <p:cNvSpPr txBox="1"/>
          <p:nvPr/>
        </p:nvSpPr>
        <p:spPr>
          <a:xfrm>
            <a:off x="1000191" y="1647929"/>
            <a:ext cx="59426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eu nunca esqueço de ti, não,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você eu não posso esquecer.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sou a casa, em mim tu és o tempo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cura! Mostra o caminho para viver.</a:t>
            </a:r>
          </a:p>
        </p:txBody>
      </p:sp>
    </p:spTree>
    <p:extLst>
      <p:ext uri="{BB962C8B-B14F-4D97-AF65-F5344CB8AC3E}">
        <p14:creationId xmlns:p14="http://schemas.microsoft.com/office/powerpoint/2010/main" val="261141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fade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água, mulher, homem&#10;&#10;Descrição gerada automaticamente">
            <a:extLst>
              <a:ext uri="{FF2B5EF4-FFF2-40B4-BE49-F238E27FC236}">
                <a16:creationId xmlns:a16="http://schemas.microsoft.com/office/drawing/2014/main" id="{A4B929F1-ACDD-4A5E-A275-162F21E74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480" y="563525"/>
            <a:ext cx="6804836" cy="4072269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66167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Linha do tempo&#10;&#10;Descrição gerada automaticamente">
            <a:extLst>
              <a:ext uri="{FF2B5EF4-FFF2-40B4-BE49-F238E27FC236}">
                <a16:creationId xmlns:a16="http://schemas.microsoft.com/office/drawing/2014/main" id="{85910129-5066-480A-98FF-5DD797030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51B1F8A-A6CA-4204-B9B8-F3A094D40641}"/>
              </a:ext>
            </a:extLst>
          </p:cNvPr>
          <p:cNvSpPr txBox="1"/>
          <p:nvPr/>
        </p:nvSpPr>
        <p:spPr>
          <a:xfrm>
            <a:off x="497253" y="1555037"/>
            <a:ext cx="676178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eu nunca esqueço de ti, não,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você eu não posso esquecer.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sou nada, sou uma imagem pequena,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tudo o que você é! Armação para me conter.</a:t>
            </a:r>
          </a:p>
        </p:txBody>
      </p:sp>
    </p:spTree>
    <p:extLst>
      <p:ext uri="{BB962C8B-B14F-4D97-AF65-F5344CB8AC3E}">
        <p14:creationId xmlns:p14="http://schemas.microsoft.com/office/powerpoint/2010/main" val="267406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fade/>
      </p:transition>
    </mc:Choice>
    <mc:Fallback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pessoa, celular, mulher&#10;&#10;Descrição gerada automaticamente">
            <a:extLst>
              <a:ext uri="{FF2B5EF4-FFF2-40B4-BE49-F238E27FC236}">
                <a16:creationId xmlns:a16="http://schemas.microsoft.com/office/drawing/2014/main" id="{C6DC70A5-9AA8-47EF-8F26-AAEAFD933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01" y="0"/>
            <a:ext cx="77975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537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Linha do tempo&#10;&#10;Descrição gerada automaticamente">
            <a:extLst>
              <a:ext uri="{FF2B5EF4-FFF2-40B4-BE49-F238E27FC236}">
                <a16:creationId xmlns:a16="http://schemas.microsoft.com/office/drawing/2014/main" id="{85910129-5066-480A-98FF-5DD797030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1D88FA-B5E3-4F85-9F2E-BBC1C4E4FC2D}"/>
              </a:ext>
            </a:extLst>
          </p:cNvPr>
          <p:cNvSpPr txBox="1"/>
          <p:nvPr/>
        </p:nvSpPr>
        <p:spPr>
          <a:xfrm>
            <a:off x="1348274" y="1457012"/>
            <a:ext cx="515076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eu nunca esqueço de ti, não,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você eu não posso esquecer.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sou o desconhecido no escuro;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luz! Amor que permite ver.</a:t>
            </a:r>
          </a:p>
        </p:txBody>
      </p:sp>
    </p:spTree>
    <p:extLst>
      <p:ext uri="{BB962C8B-B14F-4D97-AF65-F5344CB8AC3E}">
        <p14:creationId xmlns:p14="http://schemas.microsoft.com/office/powerpoint/2010/main" val="277833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fade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ao ar livre, montanha&#10;&#10;Descrição gerada automaticamente">
            <a:extLst>
              <a:ext uri="{FF2B5EF4-FFF2-40B4-BE49-F238E27FC236}">
                <a16:creationId xmlns:a16="http://schemas.microsoft.com/office/drawing/2014/main" id="{EC61A42B-8D51-4849-9468-C5747C127E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37" y="265814"/>
            <a:ext cx="7453424" cy="44763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8557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u" isContent="1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Linha do tempo&#10;&#10;Descrição gerada automaticamente">
            <a:extLst>
              <a:ext uri="{FF2B5EF4-FFF2-40B4-BE49-F238E27FC236}">
                <a16:creationId xmlns:a16="http://schemas.microsoft.com/office/drawing/2014/main" id="{85910129-5066-480A-98FF-5DD797030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640B88-148E-4EFF-8659-A372486A878D}"/>
              </a:ext>
            </a:extLst>
          </p:cNvPr>
          <p:cNvSpPr txBox="1"/>
          <p:nvPr/>
        </p:nvSpPr>
        <p:spPr>
          <a:xfrm>
            <a:off x="939847" y="1540698"/>
            <a:ext cx="620394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eu nunca esqueço de ti, não,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você eu não posso esquecer.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Deserto árido, estou na vastidão;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água, bem! Sede, não mais eu terei.</a:t>
            </a:r>
          </a:p>
        </p:txBody>
      </p:sp>
    </p:spTree>
    <p:extLst>
      <p:ext uri="{BB962C8B-B14F-4D97-AF65-F5344CB8AC3E}">
        <p14:creationId xmlns:p14="http://schemas.microsoft.com/office/powerpoint/2010/main" val="241272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fade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homem, água, em pé, segurando&#10;&#10;Descrição gerada automaticamente">
            <a:extLst>
              <a:ext uri="{FF2B5EF4-FFF2-40B4-BE49-F238E27FC236}">
                <a16:creationId xmlns:a16="http://schemas.microsoft.com/office/drawing/2014/main" id="{CB2B3A99-BA43-4538-A757-45EC5BA31E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2" y="0"/>
            <a:ext cx="791810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9577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ythrough dir="out" hasBounce="1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Linha do tempo&#10;&#10;Descrição gerada automaticamente">
            <a:extLst>
              <a:ext uri="{FF2B5EF4-FFF2-40B4-BE49-F238E27FC236}">
                <a16:creationId xmlns:a16="http://schemas.microsoft.com/office/drawing/2014/main" id="{85910129-5066-480A-98FF-5DD797030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7C9777E-7018-4E73-B640-4B199E169415}"/>
              </a:ext>
            </a:extLst>
          </p:cNvPr>
          <p:cNvSpPr txBox="1"/>
          <p:nvPr/>
        </p:nvSpPr>
        <p:spPr>
          <a:xfrm>
            <a:off x="428401" y="1055077"/>
            <a:ext cx="722184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Não, eu nunca esqueço de ti, não,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você eu não posso esquecer.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sou um passageiro neste doloroso terreno;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Eterno! Você sempre dá a si mesmo, calor.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você eu nunca quero esquecer!</a:t>
            </a:r>
          </a:p>
        </p:txBody>
      </p:sp>
    </p:spTree>
    <p:extLst>
      <p:ext uri="{BB962C8B-B14F-4D97-AF65-F5344CB8AC3E}">
        <p14:creationId xmlns:p14="http://schemas.microsoft.com/office/powerpoint/2010/main" val="1086109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fade/>
      </p:transition>
    </mc:Choice>
    <mc:Fallback>
      <p:transition spd="slow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ao ar livre, mulher, pequeno&#10;&#10;Descrição gerada automaticamente">
            <a:extLst>
              <a:ext uri="{FF2B5EF4-FFF2-40B4-BE49-F238E27FC236}">
                <a16:creationId xmlns:a16="http://schemas.microsoft.com/office/drawing/2014/main" id="{222181B4-4BF6-4DDC-B42D-725821897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22" y="119952"/>
            <a:ext cx="7855356" cy="49343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2145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mulher, espelho, olhando, cabelo&#10;&#10;Descrição gerada automaticamente">
            <a:extLst>
              <a:ext uri="{FF2B5EF4-FFF2-40B4-BE49-F238E27FC236}">
                <a16:creationId xmlns:a16="http://schemas.microsoft.com/office/drawing/2014/main" id="{4BC22938-7B33-40B8-BC57-3722CC18B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5192CD5-CC53-4E29-84A2-D64CC919568A}"/>
              </a:ext>
            </a:extLst>
          </p:cNvPr>
          <p:cNvSpPr txBox="1"/>
          <p:nvPr/>
        </p:nvSpPr>
        <p:spPr>
          <a:xfrm>
            <a:off x="492369" y="4652387"/>
            <a:ext cx="30444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4CFD7BF-D2CD-4F08-8EE6-A086CCDCEE7D}"/>
              </a:ext>
            </a:extLst>
          </p:cNvPr>
          <p:cNvSpPr txBox="1"/>
          <p:nvPr/>
        </p:nvSpPr>
        <p:spPr>
          <a:xfrm>
            <a:off x="5265336" y="465238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11066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8B241C31-E7CE-47CC-9CC0-EDC98307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678817D-C1C7-43AA-83FC-F2C0579616F9}"/>
              </a:ext>
            </a:extLst>
          </p:cNvPr>
          <p:cNvSpPr txBox="1"/>
          <p:nvPr/>
        </p:nvSpPr>
        <p:spPr>
          <a:xfrm>
            <a:off x="1045233" y="502417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Nearer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God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André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335591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</TotalTime>
  <Words>267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14</cp:revision>
  <dcterms:created xsi:type="dcterms:W3CDTF">2020-10-27T01:55:58Z</dcterms:created>
  <dcterms:modified xsi:type="dcterms:W3CDTF">2020-11-06T01:01:32Z</dcterms:modified>
</cp:coreProperties>
</file>