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3" r:id="rId4"/>
    <p:sldId id="256" r:id="rId5"/>
    <p:sldId id="264" r:id="rId6"/>
    <p:sldId id="260" r:id="rId7"/>
    <p:sldId id="265" r:id="rId8"/>
    <p:sldId id="261" r:id="rId9"/>
    <p:sldId id="266" r:id="rId10"/>
    <p:sldId id="262" r:id="rId11"/>
    <p:sldId id="267" r:id="rId12"/>
    <p:sldId id="268" r:id="rId13"/>
    <p:sldId id="269" r:id="rId14"/>
    <p:sldId id="259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2091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9556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5628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475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2817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9810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1146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8258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7344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1001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2383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57296-0DAF-48CC-B9AD-D3460EEA75DA}" type="datetimeFigureOut">
              <a:rPr lang="pt-BR" smtClean="0"/>
              <a:t>21/01/2025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E2480-04FF-4B09-931F-8C1DDCCED3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1760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microsoft.com/office/2007/relationships/hdphoto" Target="../media/hdphoto2.wd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C58B2B0-F909-8058-AB9E-ED5D2301D5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842B60D-0B71-C00D-C43E-837120B923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05-Ninguem Explica Deus  Violino Solo Musica para Casamento">
            <a:hlinkClick r:id="" action="ppaction://media"/>
            <a:extLst>
              <a:ext uri="{FF2B5EF4-FFF2-40B4-BE49-F238E27FC236}">
                <a16:creationId xmlns:a16="http://schemas.microsoft.com/office/drawing/2014/main" id="{F4D9A0E0-82D9-ECB8-9470-91A4C153D4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05679" y="21145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56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F627211-F0AA-01CE-8858-3AB75C9B3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C1AEAEA7-DF1B-0ADD-1D4D-306383AA5CE6}"/>
              </a:ext>
            </a:extLst>
          </p:cNvPr>
          <p:cNvSpPr txBox="1"/>
          <p:nvPr/>
        </p:nvSpPr>
        <p:spPr>
          <a:xfrm>
            <a:off x="5594195" y="526773"/>
            <a:ext cx="278634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Cleonice, esperando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que esteja bem,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Envio o poema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Em homenagem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a uma guerreira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chamada Cléo!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Beijos, e tudo de bom! </a:t>
            </a:r>
          </a:p>
          <a:p>
            <a:pPr algn="ctr"/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Cema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60652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0000">
        <p15:prstTrans prst="fallOver"/>
      </p:transition>
    </mc:Choice>
    <mc:Fallback>
      <p:transition spd="slow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C58B2B0-F909-8058-AB9E-ED5D2301D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E11E3B1-9E1B-EC96-2CE8-40216BEB24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827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3000">
        <p:pull dir="d"/>
      </p:transition>
    </mc:Choice>
    <mc:Fallback>
      <p:transition spd="slow" advTm="3000">
        <p:pull dir="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ED4CE4-F5F5-4BBA-456A-057691E96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63FC072-B568-5E32-65BA-B716381EF38D}"/>
              </a:ext>
            </a:extLst>
          </p:cNvPr>
          <p:cNvSpPr/>
          <p:nvPr/>
        </p:nvSpPr>
        <p:spPr>
          <a:xfrm>
            <a:off x="4027324" y="1182756"/>
            <a:ext cx="2681589" cy="85066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Sonhei...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3139218-3D68-71C6-A6BD-5CD56F6DC95E}"/>
              </a:ext>
            </a:extLst>
          </p:cNvPr>
          <p:cNvSpPr/>
          <p:nvPr/>
        </p:nvSpPr>
        <p:spPr>
          <a:xfrm>
            <a:off x="3973385" y="2571750"/>
            <a:ext cx="2789466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405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827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6000">
        <p15:prstTrans prst="wind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C58B2B0-F909-8058-AB9E-ED5D2301D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1204AC7-8724-BF2E-994D-517F71127E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792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3000">
        <p14:flip dir="r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ED4CE4-F5F5-4BBA-456A-057691E96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F07E96-C18A-8A2B-2C53-CD86D7AA6CC2}"/>
              </a:ext>
            </a:extLst>
          </p:cNvPr>
          <p:cNvSpPr txBox="1"/>
          <p:nvPr/>
        </p:nvSpPr>
        <p:spPr>
          <a:xfrm>
            <a:off x="1212353" y="944217"/>
            <a:ext cx="6101350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sonho realista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Percorri caminhos difíceis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Mas festejei a vida!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E carinhosamente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Me encontrei...</a:t>
            </a:r>
          </a:p>
        </p:txBody>
      </p:sp>
    </p:spTree>
    <p:extLst>
      <p:ext uri="{BB962C8B-B14F-4D97-AF65-F5344CB8AC3E}">
        <p14:creationId xmlns:p14="http://schemas.microsoft.com/office/powerpoint/2010/main" val="390990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C58B2B0-F909-8058-AB9E-ED5D2301D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266D9B1-E9B1-BCFD-893D-F18305ABA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023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ED4CE4-F5F5-4BBA-456A-057691E96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ADE3A80-F3F1-7A7C-649B-6BD1277DC6D4}"/>
              </a:ext>
            </a:extLst>
          </p:cNvPr>
          <p:cNvSpPr txBox="1"/>
          <p:nvPr/>
        </p:nvSpPr>
        <p:spPr>
          <a:xfrm>
            <a:off x="964097" y="1282148"/>
            <a:ext cx="676659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Ouvi as batidas do teu coração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Buscando a Paz que precisavas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Momentos difíceis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Percorreram teu saber...</a:t>
            </a:r>
          </a:p>
        </p:txBody>
      </p:sp>
    </p:spTree>
    <p:extLst>
      <p:ext uri="{BB962C8B-B14F-4D97-AF65-F5344CB8AC3E}">
        <p14:creationId xmlns:p14="http://schemas.microsoft.com/office/powerpoint/2010/main" val="2703966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14:prism dir="u" isContent="1" isInverted="1"/>
      </p:transition>
    </mc:Choice>
    <mc:Fallback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C58B2B0-F909-8058-AB9E-ED5D2301D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488574E-ECA7-3221-578B-5C60D25DE7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550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ED4CE4-F5F5-4BBA-456A-057691E96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CC70F5F-642E-6914-6A34-1CF8E203FF22}"/>
              </a:ext>
            </a:extLst>
          </p:cNvPr>
          <p:cNvSpPr txBox="1"/>
          <p:nvPr/>
        </p:nvSpPr>
        <p:spPr>
          <a:xfrm>
            <a:off x="904461" y="924338"/>
            <a:ext cx="6572633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13" dirty="0"/>
              <a:t>                                                                                         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 busca entendi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A te conhecer muito mais!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Viver não é como sonhar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É buscar o lado bom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Que o sonho nos oferece...</a:t>
            </a:r>
          </a:p>
        </p:txBody>
      </p:sp>
    </p:spTree>
    <p:extLst>
      <p:ext uri="{BB962C8B-B14F-4D97-AF65-F5344CB8AC3E}">
        <p14:creationId xmlns:p14="http://schemas.microsoft.com/office/powerpoint/2010/main" val="3670460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9000">
        <p:wipe dir="d"/>
      </p:transition>
    </mc:Choice>
    <mc:Fallback>
      <p:transition spd="slow" advTm="9000">
        <p:wipe dir="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C58B2B0-F909-8058-AB9E-ED5D2301D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7F99C8E-23C7-6896-C8B5-494801D7D3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592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3000">
        <p:comb/>
      </p:transition>
    </mc:Choice>
    <mc:Fallback>
      <p:transition spd="slow" advTm="3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ED4CE4-F5F5-4BBA-456A-057691E96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68B596-8056-3E1A-1A3B-71FE31742B66}"/>
              </a:ext>
            </a:extLst>
          </p:cNvPr>
          <p:cNvSpPr txBox="1"/>
          <p:nvPr/>
        </p:nvSpPr>
        <p:spPr>
          <a:xfrm>
            <a:off x="765313" y="1282148"/>
            <a:ext cx="6490253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13" dirty="0"/>
              <a:t>                                                                                          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motivo de aprender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A viver, amar, agir.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      Ser feliz </a:t>
            </a:r>
          </a:p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E sonhar mais  mais...</a:t>
            </a:r>
          </a:p>
        </p:txBody>
      </p:sp>
    </p:spTree>
    <p:extLst>
      <p:ext uri="{BB962C8B-B14F-4D97-AF65-F5344CB8AC3E}">
        <p14:creationId xmlns:p14="http://schemas.microsoft.com/office/powerpoint/2010/main" val="262558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14:ferris dir="r"/>
      </p:transition>
    </mc:Choice>
    <mc:Fallback>
      <p:transition spd="slow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C58B2B0-F909-8058-AB9E-ED5D2301D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65BF9DA-0043-D610-A1AE-794A571E0C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636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DD1FA14-F802-5208-C263-DDB849BEA3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68" b="946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B1B40FF-6EC0-9E33-240C-14698C66F1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55" y="-73854"/>
            <a:ext cx="2527645" cy="27879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C950D8D-6C41-32E2-7244-E4939328A8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555" y="2571750"/>
            <a:ext cx="2528535" cy="257175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9E46AB32-422C-E986-9933-630395DDC5AE}"/>
              </a:ext>
            </a:extLst>
          </p:cNvPr>
          <p:cNvSpPr txBox="1"/>
          <p:nvPr/>
        </p:nvSpPr>
        <p:spPr>
          <a:xfrm>
            <a:off x="2657410" y="198783"/>
            <a:ext cx="6484468" cy="481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Imagens: Internet e Acervo Pessoal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Texto: </a:t>
            </a:r>
            <a:r>
              <a:rPr lang="pt-BR" sz="33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Cema</a:t>
            </a:r>
            <a:r>
              <a:rPr lang="pt-BR" sz="33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pt-BR" sz="33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Raizer</a:t>
            </a:r>
            <a:endParaRPr lang="pt-BR" sz="33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Música: Ninguém Explica Deus-Violino Solo</a:t>
            </a:r>
          </a:p>
          <a:p>
            <a:pPr algn="ctr"/>
            <a:r>
              <a:rPr lang="pt-BR" sz="33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http://www.sergrasan.com.br/cleoslides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Canal no Youtube:</a:t>
            </a:r>
          </a:p>
          <a:p>
            <a:pPr algn="ctr"/>
            <a:r>
              <a:rPr lang="pt-BR" sz="33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http://www.youtube.com/c/CleoniceMenegattGoelzer</a:t>
            </a:r>
          </a:p>
          <a:p>
            <a:pPr algn="ctr"/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Criação, Formatação e Edição:</a:t>
            </a:r>
          </a:p>
          <a:p>
            <a:pPr algn="ctr"/>
            <a:r>
              <a:rPr lang="pt-BR" sz="33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Cléo </a:t>
            </a:r>
            <a:r>
              <a:rPr lang="pt-BR" sz="3300" b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Menegatt</a:t>
            </a:r>
            <a:endParaRPr lang="pt-BR" sz="33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endParaRPr lang="pt-BR" sz="1013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05BD9B2-B847-9E0C-A492-4900C81241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34" y="170552"/>
            <a:ext cx="2246243" cy="223064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B2EEFBF-9CC9-E016-2178-21F72274080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97" y="2742302"/>
            <a:ext cx="2124489" cy="21363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6940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drape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207</TotalTime>
  <Words>178</Words>
  <Application>Microsoft Office PowerPoint</Application>
  <PresentationFormat>Apresentação na tela (16:9)</PresentationFormat>
  <Paragraphs>37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Arabic Typesetting</vt:lpstr>
      <vt:lpstr>Arial</vt:lpstr>
      <vt:lpstr>Calibri</vt:lpstr>
      <vt:lpstr>Calibri Light</vt:lpstr>
      <vt:lpstr>Gabriola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2024-11-26T01:10:33Z</dcterms:created>
  <dcterms:modified xsi:type="dcterms:W3CDTF">2025-01-21T23:52:07Z</dcterms:modified>
</cp:coreProperties>
</file>