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7" r:id="rId5"/>
    <p:sldId id="265" r:id="rId6"/>
    <p:sldId id="268" r:id="rId7"/>
    <p:sldId id="264" r:id="rId8"/>
    <p:sldId id="269" r:id="rId9"/>
    <p:sldId id="263" r:id="rId10"/>
    <p:sldId id="258" r:id="rId11"/>
    <p:sldId id="262" r:id="rId12"/>
    <p:sldId id="270" r:id="rId13"/>
    <p:sldId id="259" r:id="rId14"/>
    <p:sldId id="257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338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884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53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647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4179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7987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30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886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051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011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0033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8B51B-40DD-4D6C-994F-626CDCFF1AD5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21FEB-1D27-4762-9D12-FCC9449D87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85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HAUSER - Gabriel's Oboe (The Mission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11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 rot="21033140">
            <a:off x="1287232" y="1305434"/>
            <a:ext cx="4248374" cy="92390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Escuta Teu Coração</a:t>
            </a:r>
          </a:p>
        </p:txBody>
      </p:sp>
      <p:sp>
        <p:nvSpPr>
          <p:cNvPr id="6" name="Retângulo 5"/>
          <p:cNvSpPr/>
          <p:nvPr/>
        </p:nvSpPr>
        <p:spPr>
          <a:xfrm rot="21036567">
            <a:off x="1835556" y="2849458"/>
            <a:ext cx="3460932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527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38430" y="1498210"/>
            <a:ext cx="40671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nós temos problemas,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ajustes do pretérito;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cries, pois, teus dilemas,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assim tu terás mérito!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0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777314" y="1529861"/>
            <a:ext cx="336662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deixes envolver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acenos ao redor;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Se, de dentro de teu ser,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Vier intuito melhor.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1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36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942209" y="1572066"/>
            <a:ext cx="3026791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Escuta teu coração,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é nele que Jesus,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Atento a tua oração,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 te faculta a Luz.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4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688397" y="1613795"/>
            <a:ext cx="34884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Acredita, busca a calma;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Usa a força interior!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Deus, liga tua alma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Pelos enlaces do amor!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1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5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91355" y="1519311"/>
            <a:ext cx="3688831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Ele, tudo é factível,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Conte com o Pai Celeste!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Diante do teu impossível,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força </a:t>
            </a:r>
            <a:r>
              <a:rPr lang="pt-BR" sz="3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dEle</a:t>
            </a:r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é inconteste!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64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4" y="0"/>
            <a:ext cx="8453336" cy="5058383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603621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9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33109" y="855519"/>
            <a:ext cx="5477782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Hauser-Gabriel’s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Oboe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(The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Mission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72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trips dir="rd"/>
      </p:transition>
    </mc:Choice>
    <mc:Fallback>
      <p:transition spd="slow" advTm="8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157</Words>
  <Application>Microsoft Office PowerPoint</Application>
  <PresentationFormat>Apresentação na tela (16:9)</PresentationFormat>
  <Paragraphs>36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2018-09-27T02:02:43Z</dcterms:created>
  <dcterms:modified xsi:type="dcterms:W3CDTF">2018-11-15T19:04:21Z</dcterms:modified>
</cp:coreProperties>
</file>