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6" r:id="rId5"/>
    <p:sldId id="260" r:id="rId6"/>
    <p:sldId id="268" r:id="rId7"/>
    <p:sldId id="261" r:id="rId8"/>
    <p:sldId id="267" r:id="rId9"/>
    <p:sldId id="264" r:id="rId10"/>
    <p:sldId id="269" r:id="rId11"/>
    <p:sldId id="263" r:id="rId12"/>
    <p:sldId id="271" r:id="rId13"/>
    <p:sldId id="258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932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540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165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528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257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90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20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574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106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28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990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44C31-5C8C-473E-834D-47A247298302}" type="datetimeFigureOut">
              <a:rPr lang="pt-BR" smtClean="0"/>
              <a:t>09/08/2025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6781D-9592-48C8-BDFB-16EBCCACBF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110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896BE72-1688-E317-0051-E4214786FAF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552" b="13552"/>
          <a:stretch/>
        </p:blipFill>
        <p:spPr>
          <a:xfrm>
            <a:off x="0" y="0"/>
            <a:ext cx="836468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14-Alain Morisod e Sweet People  Sonatine">
            <a:hlinkClick r:id="" action="ppaction://media"/>
            <a:extLst>
              <a:ext uri="{FF2B5EF4-FFF2-40B4-BE49-F238E27FC236}">
                <a16:creationId xmlns:a16="http://schemas.microsoft.com/office/drawing/2014/main" id="{DBA16202-0CD7-34D8-B503-E1E22D525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9864" y="24031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8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C744629-AA01-75E3-BB22-8A52A6DEE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4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pageCurlDouble" invX="1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9A8C044-868B-230A-E523-B6EE8EE2C92D}"/>
              </a:ext>
            </a:extLst>
          </p:cNvPr>
          <p:cNvSpPr/>
          <p:nvPr/>
        </p:nvSpPr>
        <p:spPr>
          <a:xfrm>
            <a:off x="1438233" y="349378"/>
            <a:ext cx="4750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800" b="1" dirty="0">
                <a:ln>
                  <a:solidFill>
                    <a:srgbClr val="9933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Nasce a Noite</a:t>
            </a:r>
            <a:endParaRPr lang="pt-BR" sz="8800" b="1" cap="none" spc="0" dirty="0">
              <a:ln>
                <a:solidFill>
                  <a:srgbClr val="993366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109BEBE-39A1-83AE-C962-F83840975F36}"/>
              </a:ext>
            </a:extLst>
          </p:cNvPr>
          <p:cNvSpPr/>
          <p:nvPr/>
        </p:nvSpPr>
        <p:spPr>
          <a:xfrm>
            <a:off x="1131584" y="2758148"/>
            <a:ext cx="499367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 err="1">
                <a:ln>
                  <a:solidFill>
                    <a:srgbClr val="9933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Mercília</a:t>
            </a:r>
            <a:r>
              <a:rPr lang="pt-BR" sz="6600" b="1" cap="none" spc="0" dirty="0">
                <a:ln>
                  <a:solidFill>
                    <a:srgbClr val="993366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Rodrigues</a:t>
            </a:r>
          </a:p>
        </p:txBody>
      </p:sp>
    </p:spTree>
    <p:extLst>
      <p:ext uri="{BB962C8B-B14F-4D97-AF65-F5344CB8AC3E}">
        <p14:creationId xmlns:p14="http://schemas.microsoft.com/office/powerpoint/2010/main" val="2384115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94490B-0480-4F93-4821-208C2E183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228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fracture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3CAC83-1A0A-A5BF-A23F-E7C03FE1F114}"/>
              </a:ext>
            </a:extLst>
          </p:cNvPr>
          <p:cNvSpPr txBox="1"/>
          <p:nvPr/>
        </p:nvSpPr>
        <p:spPr>
          <a:xfrm>
            <a:off x="569437" y="1138136"/>
            <a:ext cx="637225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 dia se despede e o sol declina.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horizonte rubro, tinge o céu e acena.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 noite nasce como bailarina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Envolta em aragem suave e amena.</a:t>
            </a:r>
          </a:p>
        </p:txBody>
      </p:sp>
    </p:spTree>
    <p:extLst>
      <p:ext uri="{BB962C8B-B14F-4D97-AF65-F5344CB8AC3E}">
        <p14:creationId xmlns:p14="http://schemas.microsoft.com/office/powerpoint/2010/main" val="356198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FB53B2-9802-C827-C91E-5B80AAB32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9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3892C7-EA36-46FD-101C-86D36C0E8192}"/>
              </a:ext>
            </a:extLst>
          </p:cNvPr>
          <p:cNvSpPr txBox="1"/>
          <p:nvPr/>
        </p:nvSpPr>
        <p:spPr>
          <a:xfrm>
            <a:off x="459413" y="953311"/>
            <a:ext cx="629050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Estrelas tremeluzem no infinito,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Num silêncio profundo morre o dia!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Dorme a natureza entregue em rito.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Desnuda-se a lua compondo harmonia!</a:t>
            </a:r>
          </a:p>
        </p:txBody>
      </p:sp>
    </p:spTree>
    <p:extLst>
      <p:ext uri="{BB962C8B-B14F-4D97-AF65-F5344CB8AC3E}">
        <p14:creationId xmlns:p14="http://schemas.microsoft.com/office/powerpoint/2010/main" val="213494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1000">
        <p:blinds dir="vert"/>
      </p:transition>
    </mc:Choice>
    <mc:Fallback xmlns="">
      <p:transition spd="slow" advTm="11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49E37E-253F-F2DB-B3A5-17C15BB91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41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000">
        <p:comb/>
      </p:transition>
    </mc:Choice>
    <mc:Fallback xmlns="">
      <p:transition spd="slow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C8224A-A094-3836-A0B1-65E76AF3A3C0}"/>
              </a:ext>
            </a:extLst>
          </p:cNvPr>
          <p:cNvSpPr txBox="1"/>
          <p:nvPr/>
        </p:nvSpPr>
        <p:spPr>
          <a:xfrm>
            <a:off x="587637" y="1186775"/>
            <a:ext cx="649568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Noite senhora , devagar, se mostra,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Mostrando o esplendor de noite crescida,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seu mistério coloca sua aposta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em silêncio recomeça a vida!</a:t>
            </a:r>
          </a:p>
        </p:txBody>
      </p:sp>
    </p:spTree>
    <p:extLst>
      <p:ext uri="{BB962C8B-B14F-4D97-AF65-F5344CB8AC3E}">
        <p14:creationId xmlns:p14="http://schemas.microsoft.com/office/powerpoint/2010/main" val="259136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FC0B009-04DB-9D90-D130-B7211075F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41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2000">
        <p14:pan dir="r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E888A0-0D4A-A611-86A9-23795F4B62E6}"/>
              </a:ext>
            </a:extLst>
          </p:cNvPr>
          <p:cNvSpPr txBox="1"/>
          <p:nvPr/>
        </p:nvSpPr>
        <p:spPr>
          <a:xfrm>
            <a:off x="537412" y="1118681"/>
            <a:ext cx="614463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Exuberante em plena formosura!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Noite senhora de amores tantos,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Cúmplice de paixões e muita loucura,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Cobre os amantes, jogando seu manto!</a:t>
            </a:r>
          </a:p>
        </p:txBody>
      </p:sp>
    </p:spTree>
    <p:extLst>
      <p:ext uri="{BB962C8B-B14F-4D97-AF65-F5344CB8AC3E}">
        <p14:creationId xmlns:p14="http://schemas.microsoft.com/office/powerpoint/2010/main" val="162038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1000">
        <p:blinds dir="vert"/>
      </p:transition>
    </mc:Choice>
    <mc:Fallback xmlns="">
      <p:transition spd="slow" advTm="11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20CF13D-5E5C-8D3A-30C2-D363E972A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9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3000">
        <p14:shred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45EFB1F-BFF0-E66F-E46F-5A3A2079A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07AFD9-20BE-A6A0-9553-44BC1D4418AB}"/>
              </a:ext>
            </a:extLst>
          </p:cNvPr>
          <p:cNvSpPr txBox="1"/>
          <p:nvPr/>
        </p:nvSpPr>
        <p:spPr>
          <a:xfrm>
            <a:off x="1089498" y="0"/>
            <a:ext cx="2513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Mercília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Rodrigues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01FA573-A0EC-A6FF-EE5B-7C028B1D4F04}"/>
              </a:ext>
            </a:extLst>
          </p:cNvPr>
          <p:cNvSpPr txBox="1"/>
          <p:nvPr/>
        </p:nvSpPr>
        <p:spPr>
          <a:xfrm>
            <a:off x="5807413" y="107004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05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29A1B8-B8EF-64F4-EC4B-3B265812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F6CF38-F249-43E4-2DC7-5DA349598600}"/>
              </a:ext>
            </a:extLst>
          </p:cNvPr>
          <p:cNvSpPr txBox="1"/>
          <p:nvPr/>
        </p:nvSpPr>
        <p:spPr>
          <a:xfrm>
            <a:off x="1004868" y="437745"/>
            <a:ext cx="589456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Mercília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Rodrigues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Alain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Morisod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e Sweet People-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Sonatine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18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window dir="vert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333</TotalTime>
  <Words>170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2025-08-03T00:07:45Z</dcterms:created>
  <dcterms:modified xsi:type="dcterms:W3CDTF">2025-08-09T18:49:23Z</dcterms:modified>
</cp:coreProperties>
</file>