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57" r:id="rId4"/>
    <p:sldId id="259" r:id="rId5"/>
    <p:sldId id="275" r:id="rId6"/>
    <p:sldId id="274" r:id="rId7"/>
    <p:sldId id="270" r:id="rId8"/>
    <p:sldId id="278" r:id="rId9"/>
    <p:sldId id="273" r:id="rId10"/>
    <p:sldId id="272" r:id="rId11"/>
    <p:sldId id="277" r:id="rId12"/>
    <p:sldId id="271" r:id="rId13"/>
    <p:sldId id="269" r:id="rId14"/>
    <p:sldId id="266" r:id="rId15"/>
    <p:sldId id="265" r:id="rId16"/>
    <p:sldId id="279" r:id="rId17"/>
    <p:sldId id="264" r:id="rId18"/>
    <p:sldId id="263" r:id="rId19"/>
    <p:sldId id="262" r:id="rId20"/>
    <p:sldId id="280" r:id="rId21"/>
    <p:sldId id="281" r:id="rId22"/>
    <p:sldId id="260" r:id="rId23"/>
    <p:sldId id="282" r:id="rId24"/>
    <p:sldId id="258" r:id="rId2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7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390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530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7397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4344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605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981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254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451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708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543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623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7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C967-1687-4D90-8C4C-5004946211A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A76B0-4314-461E-A4CD-40EB708AE5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4440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03BD427B-6FA8-3794-77AB-E46B2C3A30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ven Now - Nana Mouskouri">
            <a:hlinkClick r:id="" action="ppaction://media"/>
            <a:extLst>
              <a:ext uri="{FF2B5EF4-FFF2-40B4-BE49-F238E27FC236}">
                <a16:creationId xmlns:a16="http://schemas.microsoft.com/office/drawing/2014/main" id="{6ECCFCF9-B37F-7ED5-3F76-BAD7BD4E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46043" y="2569265"/>
            <a:ext cx="457200" cy="4572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82451D0-B595-F9A2-E9EC-17E84DFECA12}"/>
              </a:ext>
            </a:extLst>
          </p:cNvPr>
          <p:cNvSpPr/>
          <p:nvPr/>
        </p:nvSpPr>
        <p:spPr>
          <a:xfrm>
            <a:off x="4070000" y="2026809"/>
            <a:ext cx="3309880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rgbClr val="D6009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Mesmo Agora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95B3271-CBC8-C720-164C-5E2350978315}"/>
              </a:ext>
            </a:extLst>
          </p:cNvPr>
          <p:cNvSpPr/>
          <p:nvPr/>
        </p:nvSpPr>
        <p:spPr>
          <a:xfrm>
            <a:off x="4250009" y="3111722"/>
            <a:ext cx="2611933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D6009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Cléo </a:t>
            </a:r>
            <a:r>
              <a:rPr lang="pt-BR" sz="4950" b="1" dirty="0" err="1">
                <a:ln>
                  <a:solidFill>
                    <a:srgbClr val="D6009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Menegatt</a:t>
            </a:r>
            <a:endParaRPr lang="pt-BR" sz="4950" b="1" dirty="0">
              <a:ln>
                <a:solidFill>
                  <a:srgbClr val="D6009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Himalaya" panose="01010100010101010101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76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4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1E7FFA3-7B2E-2CDA-6A5E-157703386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476AF13-B317-9845-536C-53C7950D5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1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A796857-F433-E778-A64A-CBC41853F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4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C64024A-78B2-185C-0B63-3CE0D447F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76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2000">
        <p:wedge/>
      </p:transition>
    </mc:Choice>
    <mc:Fallback>
      <p:transition spd="slow" advTm="2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55DBDB1-00FF-1F8E-C4DA-E1C4B89E57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8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/>
      </p:transition>
    </mc:Choice>
    <mc:Fallback>
      <p:transition spd="slow" advTm="2000">
        <p:pu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1C6298E-7DF5-6FAF-9372-B02E05508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495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000">
        <p:comb/>
      </p:transition>
    </mc:Choice>
    <mc:Fallback>
      <p:transition spd="slow" advTm="2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3F944C7-C766-5139-752D-29166F25F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75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14:prism isInverted="1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C67410C-673C-AF85-5B80-CFCED42B5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78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330CF92-90A2-BE36-0541-A10A6679AC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05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ABA586-6487-CBB4-F8B2-EF956A43F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2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newsflash/>
      </p:transition>
    </mc:Choice>
    <mc:Fallback>
      <p:transition spd="slow" advTm="2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9B5EB7B-1882-9734-90BA-A2CC154FA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42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conveyor dir="l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08B485C-58C1-0191-DB6A-A4F5A369D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33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/>
      </p:transition>
    </mc:Choice>
    <mc:Fallback>
      <p:transition spd="slow" advTm="3000">
        <p:spli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ECC9DFE-7372-D055-CEE8-A9B1C3344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3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E063A51-5A03-F8F8-1BDC-416CCC9E27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09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0F8E510-05B4-DA36-0EC3-794C25C74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1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2000">
        <p:push dir="d"/>
      </p:transition>
    </mc:Choice>
    <mc:Fallback>
      <p:transition spd="slow" advTm="2000">
        <p:push dir="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D424EE4-E39C-4C4A-B79D-C0D7F96DC2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07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BCCAD2F-360B-2E10-7C04-04461B84D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16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2000">
        <p14:reveal/>
      </p:transition>
    </mc:Choice>
    <mc:Fallback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1A68733-D01D-822A-9958-C1F2434B0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5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gallery dir="r"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D826E31-3CA3-FB43-CE97-EAE9F65C83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22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B2C9171-B86E-E545-446B-BD7D77E42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2000">
        <p:comb/>
      </p:transition>
    </mc:Choice>
    <mc:Fallback>
      <p:transition spd="slow" advTm="2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2AD967-FD94-3720-A75B-EE3ABA08D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5DC37A6-36B0-2FFF-B038-0C948E7C6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67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AA4BCC-E55A-9375-BE35-C4980A3A4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E496D8A-027A-BC93-A6EC-F289E9051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7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3024B59-66AB-B63D-B3C7-F4A353D1C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1246983-E80F-15BF-B1A5-D50992EDE712}"/>
              </a:ext>
            </a:extLst>
          </p:cNvPr>
          <p:cNvSpPr txBox="1"/>
          <p:nvPr/>
        </p:nvSpPr>
        <p:spPr>
          <a:xfrm>
            <a:off x="2443746" y="251884"/>
            <a:ext cx="614225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Imagens: Internet e Acervo Pessoal</a:t>
            </a:r>
          </a:p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Música:Even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Now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-Nana  Mouskouri</a:t>
            </a:r>
          </a:p>
          <a:p>
            <a:pPr algn="ctr"/>
            <a:r>
              <a:rPr lang="pt-BR" sz="33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http://www.sergrasan.com.br/cleoslides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Canal no Youtube:</a:t>
            </a:r>
          </a:p>
          <a:p>
            <a:pPr algn="ctr"/>
            <a:r>
              <a:rPr lang="pt-BR" sz="33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http://www.youtube.com/c/CleoniceMenegattGoelzer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Criação, Formatação e Edição: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Cléo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Menegatt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Himalaya" panose="01010100010101010101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  <a:p>
            <a:pPr algn="ctr"/>
            <a:r>
              <a:rPr lang="pt-BR" sz="33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518536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fallOver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251</TotalTime>
  <Words>54</Words>
  <Application>Microsoft Office PowerPoint</Application>
  <PresentationFormat>Apresentação na tela (16:9)</PresentationFormat>
  <Paragraphs>10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Microsoft Himalaya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2023-12-02T01:11:02Z</dcterms:created>
  <dcterms:modified xsi:type="dcterms:W3CDTF">2023-12-11T00:21:56Z</dcterms:modified>
</cp:coreProperties>
</file>