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3" r:id="rId5"/>
    <p:sldId id="264" r:id="rId6"/>
    <p:sldId id="261" r:id="rId7"/>
    <p:sldId id="265" r:id="rId8"/>
    <p:sldId id="260" r:id="rId9"/>
    <p:sldId id="266" r:id="rId10"/>
    <p:sldId id="262" r:id="rId11"/>
    <p:sldId id="268" r:id="rId12"/>
    <p:sldId id="270" r:id="rId13"/>
    <p:sldId id="269" r:id="rId14"/>
    <p:sldId id="258" r:id="rId15"/>
    <p:sldId id="267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00"/>
    <a:srgbClr val="996633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1C01-F955-4406-A694-46BC177BF6BB}" type="datetimeFigureOut">
              <a:rPr lang="pt-BR" smtClean="0"/>
              <a:t>14/08/2019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F893A-A048-4838-BC9A-6D93CF7C2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9200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1C01-F955-4406-A694-46BC177BF6BB}" type="datetimeFigureOut">
              <a:rPr lang="pt-BR" smtClean="0"/>
              <a:t>14/08/2019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F893A-A048-4838-BC9A-6D93CF7C2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4755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1C01-F955-4406-A694-46BC177BF6BB}" type="datetimeFigureOut">
              <a:rPr lang="pt-BR" smtClean="0"/>
              <a:t>14/08/2019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F893A-A048-4838-BC9A-6D93CF7C2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5927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1C01-F955-4406-A694-46BC177BF6BB}" type="datetimeFigureOut">
              <a:rPr lang="pt-BR" smtClean="0"/>
              <a:t>14/08/2019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F893A-A048-4838-BC9A-6D93CF7C2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9625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1C01-F955-4406-A694-46BC177BF6BB}" type="datetimeFigureOut">
              <a:rPr lang="pt-BR" smtClean="0"/>
              <a:t>14/08/2019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F893A-A048-4838-BC9A-6D93CF7C2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9747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1C01-F955-4406-A694-46BC177BF6BB}" type="datetimeFigureOut">
              <a:rPr lang="pt-BR" smtClean="0"/>
              <a:t>14/08/2019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F893A-A048-4838-BC9A-6D93CF7C2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0776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1C01-F955-4406-A694-46BC177BF6BB}" type="datetimeFigureOut">
              <a:rPr lang="pt-BR" smtClean="0"/>
              <a:t>14/08/2019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F893A-A048-4838-BC9A-6D93CF7C2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624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1C01-F955-4406-A694-46BC177BF6BB}" type="datetimeFigureOut">
              <a:rPr lang="pt-BR" smtClean="0"/>
              <a:t>14/08/2019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F893A-A048-4838-BC9A-6D93CF7C2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2496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1C01-F955-4406-A694-46BC177BF6BB}" type="datetimeFigureOut">
              <a:rPr lang="pt-BR" smtClean="0"/>
              <a:t>14/08/2019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F893A-A048-4838-BC9A-6D93CF7C2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3949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1C01-F955-4406-A694-46BC177BF6BB}" type="datetimeFigureOut">
              <a:rPr lang="pt-BR" smtClean="0"/>
              <a:t>14/08/2019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F893A-A048-4838-BC9A-6D93CF7C2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0684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1C01-F955-4406-A694-46BC177BF6BB}" type="datetimeFigureOut">
              <a:rPr lang="pt-BR" smtClean="0"/>
              <a:t>14/08/2019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F893A-A048-4838-BC9A-6D93CF7C2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5112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31C01-F955-4406-A694-46BC177BF6BB}" type="datetimeFigureOut">
              <a:rPr lang="pt-BR" smtClean="0"/>
              <a:t>14/08/2019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F893A-A048-4838-BC9A-6D93CF7C2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5200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YO TE AMO   FRANCIS GOYA  MUSICA INSTRUMENTAL PARA RELAJAR TU ALMA¡¡¡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16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11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63406" y="1001132"/>
            <a:ext cx="591132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Esvoaçando, Esvoaçante!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256816" y="2081720"/>
            <a:ext cx="3679057" cy="114066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</a:t>
            </a:r>
          </a:p>
          <a:p>
            <a:pPr algn="ctr"/>
            <a:r>
              <a:rPr lang="pt-BR" sz="54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“Poeta Amor”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81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14:prism isContent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95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322962" y="1023718"/>
            <a:ext cx="53599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saber como, nem porquê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esvoaçante, esvoaçou, na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Vida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Entrou, sem pedir licença,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digo pela janela,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havia uma tela.</a:t>
            </a:r>
          </a:p>
        </p:txBody>
      </p:sp>
    </p:spTree>
    <p:extLst>
      <p:ext uri="{BB962C8B-B14F-4D97-AF65-F5344CB8AC3E}">
        <p14:creationId xmlns:p14="http://schemas.microsoft.com/office/powerpoint/2010/main" val="26146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push dir="u"/>
      </p:transition>
    </mc:Choice>
    <mc:Fallback>
      <p:transition spd="slow" advTm="11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43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59753" y="787941"/>
            <a:ext cx="569579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mesmo assim entrou!..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Entrou e veio para ficar,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eu de nada saber,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suspeitar,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essa borboleta linda e querida,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chamada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amor,fazia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parte da minha vida!..</a:t>
            </a:r>
          </a:p>
        </p:txBody>
      </p:sp>
    </p:spTree>
    <p:extLst>
      <p:ext uri="{BB962C8B-B14F-4D97-AF65-F5344CB8AC3E}">
        <p14:creationId xmlns:p14="http://schemas.microsoft.com/office/powerpoint/2010/main" val="357192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63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22911" y="1206229"/>
            <a:ext cx="505779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Agora, reluto e penso.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penso. Deixo a vida correr,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desalinho, atropelando o meu viver,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cada dia mais esperançado,</a:t>
            </a:r>
          </a:p>
        </p:txBody>
      </p:sp>
    </p:spTree>
    <p:extLst>
      <p:ext uri="{BB962C8B-B14F-4D97-AF65-F5344CB8AC3E}">
        <p14:creationId xmlns:p14="http://schemas.microsoft.com/office/powerpoint/2010/main" val="53969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03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65774" y="1070042"/>
            <a:ext cx="393088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força desse amor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embala,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asas de borboletas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multicores, lindas prometendo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promessas, não vãs!..</a:t>
            </a:r>
          </a:p>
        </p:txBody>
      </p:sp>
    </p:spTree>
    <p:extLst>
      <p:ext uri="{BB962C8B-B14F-4D97-AF65-F5344CB8AC3E}">
        <p14:creationId xmlns:p14="http://schemas.microsoft.com/office/powerpoint/2010/main" val="65835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4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78607" y="1017478"/>
            <a:ext cx="336502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Promessas de amor,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promessas de vida,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flores, de sol,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calor, de sentir a vida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refeita , amada e querida.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87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19847" y="4624594"/>
            <a:ext cx="3124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</a:t>
            </a:r>
            <a:endParaRPr lang="pt-BR" sz="28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138153" y="4624594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119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drap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821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45994" y="661481"/>
            <a:ext cx="507542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</a:t>
            </a:r>
          </a:p>
          <a:p>
            <a:pPr algn="ctr"/>
            <a:r>
              <a:rPr lang="pt-BR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</a:t>
            </a:r>
            <a:r>
              <a:rPr lang="pt-BR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Te Amo- Francis Goya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35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</TotalTime>
  <Words>197</Words>
  <Application>Microsoft Office PowerPoint</Application>
  <PresentationFormat>Apresentação na tela (16:9)</PresentationFormat>
  <Paragraphs>41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2019-07-24T19:25:23Z</dcterms:created>
  <dcterms:modified xsi:type="dcterms:W3CDTF">2019-08-14T13:41:33Z</dcterms:modified>
</cp:coreProperties>
</file>