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9" r:id="rId6"/>
    <p:sldId id="261" r:id="rId7"/>
    <p:sldId id="268" r:id="rId8"/>
    <p:sldId id="262" r:id="rId9"/>
    <p:sldId id="265" r:id="rId10"/>
    <p:sldId id="263" r:id="rId11"/>
    <p:sldId id="267" r:id="rId12"/>
    <p:sldId id="264" r:id="rId13"/>
    <p:sldId id="271" r:id="rId14"/>
    <p:sldId id="272" r:id="rId15"/>
    <p:sldId id="270" r:id="rId16"/>
    <p:sldId id="273" r:id="rId17"/>
    <p:sldId id="258" r:id="rId18"/>
    <p:sldId id="266" r:id="rId19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60FBF-EE60-45A8-B768-DF0D6E63CC3F}" type="datetimeFigureOut">
              <a:rPr lang="pt-BR" smtClean="0"/>
              <a:t>10/01/2022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4587E-54BE-4A78-AD74-70C406128A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3607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60FBF-EE60-45A8-B768-DF0D6E63CC3F}" type="datetimeFigureOut">
              <a:rPr lang="pt-BR" smtClean="0"/>
              <a:t>10/01/2022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4587E-54BE-4A78-AD74-70C406128A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6961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60FBF-EE60-45A8-B768-DF0D6E63CC3F}" type="datetimeFigureOut">
              <a:rPr lang="pt-BR" smtClean="0"/>
              <a:t>10/01/2022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4587E-54BE-4A78-AD74-70C406128A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8566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60FBF-EE60-45A8-B768-DF0D6E63CC3F}" type="datetimeFigureOut">
              <a:rPr lang="pt-BR" smtClean="0"/>
              <a:t>10/01/2022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4587E-54BE-4A78-AD74-70C406128A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1503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60FBF-EE60-45A8-B768-DF0D6E63CC3F}" type="datetimeFigureOut">
              <a:rPr lang="pt-BR" smtClean="0"/>
              <a:t>10/01/2022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4587E-54BE-4A78-AD74-70C406128A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3182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60FBF-EE60-45A8-B768-DF0D6E63CC3F}" type="datetimeFigureOut">
              <a:rPr lang="pt-BR" smtClean="0"/>
              <a:t>10/01/2022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4587E-54BE-4A78-AD74-70C406128A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0490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60FBF-EE60-45A8-B768-DF0D6E63CC3F}" type="datetimeFigureOut">
              <a:rPr lang="pt-BR" smtClean="0"/>
              <a:t>10/01/2022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4587E-54BE-4A78-AD74-70C406128A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9729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60FBF-EE60-45A8-B768-DF0D6E63CC3F}" type="datetimeFigureOut">
              <a:rPr lang="pt-BR" smtClean="0"/>
              <a:t>10/01/2022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4587E-54BE-4A78-AD74-70C406128A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0668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60FBF-EE60-45A8-B768-DF0D6E63CC3F}" type="datetimeFigureOut">
              <a:rPr lang="pt-BR" smtClean="0"/>
              <a:t>10/01/2022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4587E-54BE-4A78-AD74-70C406128A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7308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60FBF-EE60-45A8-B768-DF0D6E63CC3F}" type="datetimeFigureOut">
              <a:rPr lang="pt-BR" smtClean="0"/>
              <a:t>10/01/2022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4587E-54BE-4A78-AD74-70C406128A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9569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60FBF-EE60-45A8-B768-DF0D6E63CC3F}" type="datetimeFigureOut">
              <a:rPr lang="pt-BR" smtClean="0"/>
              <a:t>10/01/2022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4587E-54BE-4A78-AD74-70C406128A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1623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A60FBF-EE60-45A8-B768-DF0D6E63CC3F}" type="datetimeFigureOut">
              <a:rPr lang="pt-BR" smtClean="0"/>
              <a:t>10/01/2022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B4587E-54BE-4A78-AD74-70C406128A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0671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DDE8663C-1C57-471B-BC81-042C52686D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8-Your Song Elton John [piano solo-[AudioTrimmer.com]">
            <a:hlinkClick r:id="" action="ppaction://media"/>
            <a:extLst>
              <a:ext uri="{FF2B5EF4-FFF2-40B4-BE49-F238E27FC236}">
                <a16:creationId xmlns:a16="http://schemas.microsoft.com/office/drawing/2014/main" id="{CA00A8B3-D1DA-4F34-97A5-909AA40D13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44826" y="234315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268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8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Imagem em preto e branco&#10;&#10;Descrição gerada automaticamente com confiança baixa">
            <a:extLst>
              <a:ext uri="{FF2B5EF4-FFF2-40B4-BE49-F238E27FC236}">
                <a16:creationId xmlns:a16="http://schemas.microsoft.com/office/drawing/2014/main" id="{AAC24D13-329B-4F73-A7E1-7E86C01F81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Pessoa com a boca aberta&#10;&#10;Descrição gerada automaticamente com confiança baixa">
            <a:extLst>
              <a:ext uri="{FF2B5EF4-FFF2-40B4-BE49-F238E27FC236}">
                <a16:creationId xmlns:a16="http://schemas.microsoft.com/office/drawing/2014/main" id="{961FC3A5-C9FF-4BF7-87B4-ABB9423990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091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curtains"/>
      </p:transition>
    </mc:Choice>
    <mc:Fallback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lefone&#10;&#10;Descrição gerada automaticamente">
            <a:extLst>
              <a:ext uri="{FF2B5EF4-FFF2-40B4-BE49-F238E27FC236}">
                <a16:creationId xmlns:a16="http://schemas.microsoft.com/office/drawing/2014/main" id="{34469F9D-10AB-4FEB-8B05-3A251CAD96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2B13C88B-4D59-4933-9D75-5F6A46F4B033}"/>
              </a:ext>
            </a:extLst>
          </p:cNvPr>
          <p:cNvSpPr/>
          <p:nvPr/>
        </p:nvSpPr>
        <p:spPr>
          <a:xfrm>
            <a:off x="2318915" y="1281284"/>
            <a:ext cx="4506170" cy="992579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000" b="1" dirty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Depois...O Sono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6A99AEF1-299F-4DFE-B98D-C100915E6126}"/>
              </a:ext>
            </a:extLst>
          </p:cNvPr>
          <p:cNvSpPr/>
          <p:nvPr/>
        </p:nvSpPr>
        <p:spPr>
          <a:xfrm>
            <a:off x="2026963" y="2519857"/>
            <a:ext cx="4453976" cy="1592744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950" b="1" dirty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Palmira De Oliveira</a:t>
            </a:r>
          </a:p>
          <a:p>
            <a:pPr algn="ctr"/>
            <a:r>
              <a:rPr lang="pt-BR" sz="4950" b="1" dirty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(Mira </a:t>
            </a:r>
            <a:r>
              <a:rPr lang="pt-BR" sz="4950" b="1" dirty="0" err="1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Olliver</a:t>
            </a:r>
            <a:r>
              <a:rPr lang="pt-BR" sz="4950" b="1" dirty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518847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prism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Imagem em preto e branco&#10;&#10;Descrição gerada automaticamente com confiança baixa">
            <a:extLst>
              <a:ext uri="{FF2B5EF4-FFF2-40B4-BE49-F238E27FC236}">
                <a16:creationId xmlns:a16="http://schemas.microsoft.com/office/drawing/2014/main" id="{AAC24D13-329B-4F73-A7E1-7E86C01F81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pessoa, no interior, computer, jovem&#10;&#10;Descrição gerada automaticamente">
            <a:extLst>
              <a:ext uri="{FF2B5EF4-FFF2-40B4-BE49-F238E27FC236}">
                <a16:creationId xmlns:a16="http://schemas.microsoft.com/office/drawing/2014/main" id="{202BED28-8CD8-49F3-95FA-429B6B553E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9656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crush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lefone&#10;&#10;Descrição gerada automaticamente">
            <a:extLst>
              <a:ext uri="{FF2B5EF4-FFF2-40B4-BE49-F238E27FC236}">
                <a16:creationId xmlns:a16="http://schemas.microsoft.com/office/drawing/2014/main" id="{34469F9D-10AB-4FEB-8B05-3A251CAD96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53F848D-9FA8-4F41-9864-2BA6AB0378FF}"/>
              </a:ext>
            </a:extLst>
          </p:cNvPr>
          <p:cNvSpPr txBox="1"/>
          <p:nvPr/>
        </p:nvSpPr>
        <p:spPr>
          <a:xfrm>
            <a:off x="2056243" y="1262270"/>
            <a:ext cx="485261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Fiz as pazes com o sono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Agora ele me persegue...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vai me deixar em paz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Enquanto não deixá-lo me abater. </a:t>
            </a:r>
          </a:p>
        </p:txBody>
      </p:sp>
    </p:spTree>
    <p:extLst>
      <p:ext uri="{BB962C8B-B14F-4D97-AF65-F5344CB8AC3E}">
        <p14:creationId xmlns:p14="http://schemas.microsoft.com/office/powerpoint/2010/main" val="3394694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randomBar dir="vert"/>
      </p:transition>
    </mc:Choice>
    <mc:Fallback>
      <p:transition spd="slow" advTm="9000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Imagem em preto e branco&#10;&#10;Descrição gerada automaticamente com confiança baixa">
            <a:extLst>
              <a:ext uri="{FF2B5EF4-FFF2-40B4-BE49-F238E27FC236}">
                <a16:creationId xmlns:a16="http://schemas.microsoft.com/office/drawing/2014/main" id="{AAC24D13-329B-4F73-A7E1-7E86C01F81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água, homem, jovem, andando de&#10;&#10;Descrição gerada automaticamente">
            <a:extLst>
              <a:ext uri="{FF2B5EF4-FFF2-40B4-BE49-F238E27FC236}">
                <a16:creationId xmlns:a16="http://schemas.microsoft.com/office/drawing/2014/main" id="{95BCD5AB-ECC2-4600-9BA1-59DF2B956F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750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dir="u" isContent="1" isInverted="1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lefone&#10;&#10;Descrição gerada automaticamente">
            <a:extLst>
              <a:ext uri="{FF2B5EF4-FFF2-40B4-BE49-F238E27FC236}">
                <a16:creationId xmlns:a16="http://schemas.microsoft.com/office/drawing/2014/main" id="{34469F9D-10AB-4FEB-8B05-3A251CAD96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DF5EE14-7DF4-4446-B025-34F00FFBCE0C}"/>
              </a:ext>
            </a:extLst>
          </p:cNvPr>
          <p:cNvSpPr txBox="1"/>
          <p:nvPr/>
        </p:nvSpPr>
        <p:spPr>
          <a:xfrm>
            <a:off x="1873500" y="1023730"/>
            <a:ext cx="521809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Estou em suas mãos, entregue...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Amanhã, farei com que se vá 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 poder estar com você,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Novamente...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Estou insuportavelmente sonolenta...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Após uma noite de prazer! </a:t>
            </a:r>
          </a:p>
        </p:txBody>
      </p:sp>
    </p:spTree>
    <p:extLst>
      <p:ext uri="{BB962C8B-B14F-4D97-AF65-F5344CB8AC3E}">
        <p14:creationId xmlns:p14="http://schemas.microsoft.com/office/powerpoint/2010/main" val="220612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randomBar dir="vert"/>
      </p:transition>
    </mc:Choice>
    <mc:Fallback>
      <p:transition spd="slow" advTm="12000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Imagem em preto e branco&#10;&#10;Descrição gerada automaticamente com confiança baixa">
            <a:extLst>
              <a:ext uri="{FF2B5EF4-FFF2-40B4-BE49-F238E27FC236}">
                <a16:creationId xmlns:a16="http://schemas.microsoft.com/office/drawing/2014/main" id="{AAC24D13-329B-4F73-A7E1-7E86C01F81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Uma imagem contendo pessoa, vestuário, no interior, deitado&#10;&#10;Descrição gerada automaticamente">
            <a:extLst>
              <a:ext uri="{FF2B5EF4-FFF2-40B4-BE49-F238E27FC236}">
                <a16:creationId xmlns:a16="http://schemas.microsoft.com/office/drawing/2014/main" id="{B3867193-8A1B-40A1-A6D4-E45EAE481D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258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newsflash/>
      </p:transition>
    </mc:Choice>
    <mc:Fallback>
      <p:transition spd="slow" advTm="3000">
        <p:newsflash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lefone&#10;&#10;Descrição gerada automaticamente">
            <a:extLst>
              <a:ext uri="{FF2B5EF4-FFF2-40B4-BE49-F238E27FC236}">
                <a16:creationId xmlns:a16="http://schemas.microsoft.com/office/drawing/2014/main" id="{34469F9D-10AB-4FEB-8B05-3A251CAD96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36AED17-30F9-49BA-9825-A0DF4AAD7256}"/>
              </a:ext>
            </a:extLst>
          </p:cNvPr>
          <p:cNvSpPr txBox="1"/>
          <p:nvPr/>
        </p:nvSpPr>
        <p:spPr>
          <a:xfrm>
            <a:off x="2079286" y="913213"/>
            <a:ext cx="4512774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Deitei-me em seu colo,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Recebi seu carinho, 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senti acolhida e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Fiz de você o meu ninho.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Preciso disso. Ah...como preciso!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o ar que respiro.</a:t>
            </a:r>
          </a:p>
        </p:txBody>
      </p:sp>
    </p:spTree>
    <p:extLst>
      <p:ext uri="{BB962C8B-B14F-4D97-AF65-F5344CB8AC3E}">
        <p14:creationId xmlns:p14="http://schemas.microsoft.com/office/powerpoint/2010/main" val="3935984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randomBar dir="vert"/>
      </p:transition>
    </mc:Choice>
    <mc:Fallback>
      <p:transition spd="slow" advTm="10000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Imagem em preto e branco&#10;&#10;Descrição gerada automaticamente com confiança baixa">
            <a:extLst>
              <a:ext uri="{FF2B5EF4-FFF2-40B4-BE49-F238E27FC236}">
                <a16:creationId xmlns:a16="http://schemas.microsoft.com/office/drawing/2014/main" id="{AAC24D13-329B-4F73-A7E1-7E86C01F81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m 8" descr="Homem deitado ao lado de janela&#10;&#10;Descrição gerada automaticamente com confiança baixa">
            <a:extLst>
              <a:ext uri="{FF2B5EF4-FFF2-40B4-BE49-F238E27FC236}">
                <a16:creationId xmlns:a16="http://schemas.microsoft.com/office/drawing/2014/main" id="{13688F88-0CF6-4F9C-924F-C39F4512B0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283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lefone&#10;&#10;Descrição gerada automaticamente">
            <a:extLst>
              <a:ext uri="{FF2B5EF4-FFF2-40B4-BE49-F238E27FC236}">
                <a16:creationId xmlns:a16="http://schemas.microsoft.com/office/drawing/2014/main" id="{34469F9D-10AB-4FEB-8B05-3A251CAD96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E867140-1CFA-4C47-9B9E-9B75C07A605D}"/>
              </a:ext>
            </a:extLst>
          </p:cNvPr>
          <p:cNvSpPr txBox="1"/>
          <p:nvPr/>
        </p:nvSpPr>
        <p:spPr>
          <a:xfrm>
            <a:off x="1934594" y="440141"/>
            <a:ext cx="5069016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 beijo que espero em 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sôfrego crescente.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seu jeito atraente 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tira do sério,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Seus braços que abraçam 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modo envolvente,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Procuram em mim possível mistério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070656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randomBar dir="vert"/>
      </p:transition>
    </mc:Choice>
    <mc:Fallback>
      <p:transition spd="slow" advTm="12000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Imagem em preto e branco&#10;&#10;Descrição gerada automaticamente com confiança baixa">
            <a:extLst>
              <a:ext uri="{FF2B5EF4-FFF2-40B4-BE49-F238E27FC236}">
                <a16:creationId xmlns:a16="http://schemas.microsoft.com/office/drawing/2014/main" id="{AAC24D13-329B-4F73-A7E1-7E86C01F81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 descr="Uma imagem contendo no interior, cama, deitado, menina&#10;&#10;Descrição gerada automaticamente">
            <a:extLst>
              <a:ext uri="{FF2B5EF4-FFF2-40B4-BE49-F238E27FC236}">
                <a16:creationId xmlns:a16="http://schemas.microsoft.com/office/drawing/2014/main" id="{303D452D-3E7B-4CD6-924F-5387C8EB8B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84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glitter dir="d" pattern="hexagon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lefone&#10;&#10;Descrição gerada automaticamente">
            <a:extLst>
              <a:ext uri="{FF2B5EF4-FFF2-40B4-BE49-F238E27FC236}">
                <a16:creationId xmlns:a16="http://schemas.microsoft.com/office/drawing/2014/main" id="{34469F9D-10AB-4FEB-8B05-3A251CAD96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979848A-4CE8-4D53-A269-2B1AF0DE8099}"/>
              </a:ext>
            </a:extLst>
          </p:cNvPr>
          <p:cNvSpPr txBox="1"/>
          <p:nvPr/>
        </p:nvSpPr>
        <p:spPr>
          <a:xfrm>
            <a:off x="1858243" y="1145820"/>
            <a:ext cx="5112298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Percebo em suas mãos a ansiedade</a:t>
            </a:r>
          </a:p>
          <a:p>
            <a:pPr algn="ctr"/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carícia que expõe o amor ousado,</a:t>
            </a:r>
          </a:p>
          <a:p>
            <a:pPr algn="ctr"/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fazer-me cúmplice dessa realidade</a:t>
            </a:r>
          </a:p>
          <a:p>
            <a:pPr algn="ctr"/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fazermos amor até o prazer esperado.</a:t>
            </a:r>
          </a:p>
          <a:p>
            <a:pPr algn="ctr"/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 em mim a delirante felicidade</a:t>
            </a:r>
          </a:p>
          <a:p>
            <a:pPr algn="ctr"/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seu corpo sob o meu, extenuado. </a:t>
            </a:r>
          </a:p>
        </p:txBody>
      </p:sp>
    </p:spTree>
    <p:extLst>
      <p:ext uri="{BB962C8B-B14F-4D97-AF65-F5344CB8AC3E}">
        <p14:creationId xmlns:p14="http://schemas.microsoft.com/office/powerpoint/2010/main" val="224587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:randomBar dir="vert"/>
      </p:transition>
    </mc:Choice>
    <mc:Fallback>
      <p:transition spd="slow" advTm="16000">
        <p:randomBar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Imagem em preto e branco&#10;&#10;Descrição gerada automaticamente com confiança baixa">
            <a:extLst>
              <a:ext uri="{FF2B5EF4-FFF2-40B4-BE49-F238E27FC236}">
                <a16:creationId xmlns:a16="http://schemas.microsoft.com/office/drawing/2014/main" id="{AAC24D13-329B-4F73-A7E1-7E86C01F81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 descr="Uma imagem contendo no interior, olhando, gato, espelho&#10;&#10;Descrição gerada automaticamente">
            <a:extLst>
              <a:ext uri="{FF2B5EF4-FFF2-40B4-BE49-F238E27FC236}">
                <a16:creationId xmlns:a16="http://schemas.microsoft.com/office/drawing/2014/main" id="{81B90EFC-DA90-4AB7-B90C-A0AE627ED5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559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lefone&#10;&#10;Descrição gerada automaticamente">
            <a:extLst>
              <a:ext uri="{FF2B5EF4-FFF2-40B4-BE49-F238E27FC236}">
                <a16:creationId xmlns:a16="http://schemas.microsoft.com/office/drawing/2014/main" id="{34469F9D-10AB-4FEB-8B05-3A251CAD96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3B4B8DDE-ADC6-4329-A351-02CBECE57520}"/>
              </a:ext>
            </a:extLst>
          </p:cNvPr>
          <p:cNvSpPr txBox="1"/>
          <p:nvPr/>
        </p:nvSpPr>
        <p:spPr>
          <a:xfrm>
            <a:off x="1958945" y="1330657"/>
            <a:ext cx="522611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Agora...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prazer do sono, reconfortante;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Aconchegada ao peito seu, passeio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sonhos meus, displicentemente... </a:t>
            </a:r>
          </a:p>
        </p:txBody>
      </p:sp>
    </p:spTree>
    <p:extLst>
      <p:ext uri="{BB962C8B-B14F-4D97-AF65-F5344CB8AC3E}">
        <p14:creationId xmlns:p14="http://schemas.microsoft.com/office/powerpoint/2010/main" val="3339186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randomBar dir="vert"/>
      </p:transition>
    </mc:Choice>
    <mc:Fallback>
      <p:transition spd="slow" advTm="9000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Imagem em preto e branco&#10;&#10;Descrição gerada automaticamente com confiança baixa">
            <a:extLst>
              <a:ext uri="{FF2B5EF4-FFF2-40B4-BE49-F238E27FC236}">
                <a16:creationId xmlns:a16="http://schemas.microsoft.com/office/drawing/2014/main" id="{AAC24D13-329B-4F73-A7E1-7E86C01F81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Pés de uma pessoa&#10;&#10;Descrição gerada automaticamente com confiança média">
            <a:extLst>
              <a:ext uri="{FF2B5EF4-FFF2-40B4-BE49-F238E27FC236}">
                <a16:creationId xmlns:a16="http://schemas.microsoft.com/office/drawing/2014/main" id="{53F8CE1B-933E-4E84-ADAD-194A0F733D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297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airplane"/>
      </p:transition>
    </mc:Choice>
    <mc:Fallback>
      <p:transition spd="slow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 descr="Desenho de uma mulher&#10;&#10;Descrição gerada automaticamente com confiança média">
            <a:extLst>
              <a:ext uri="{FF2B5EF4-FFF2-40B4-BE49-F238E27FC236}">
                <a16:creationId xmlns:a16="http://schemas.microsoft.com/office/drawing/2014/main" id="{2F8F1A56-12FE-4F7E-946E-D60981A066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CBF7B9C-5887-4C16-A35B-6E4C7CFB205A}"/>
              </a:ext>
            </a:extLst>
          </p:cNvPr>
          <p:cNvSpPr txBox="1"/>
          <p:nvPr/>
        </p:nvSpPr>
        <p:spPr>
          <a:xfrm>
            <a:off x="944217" y="4572001"/>
            <a:ext cx="2553904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Palmira de Oliveira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CDE1D892-9502-4483-BE90-0F3760BC6209}"/>
              </a:ext>
            </a:extLst>
          </p:cNvPr>
          <p:cNvSpPr txBox="1"/>
          <p:nvPr/>
        </p:nvSpPr>
        <p:spPr>
          <a:xfrm>
            <a:off x="5784574" y="4572001"/>
            <a:ext cx="197361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5641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conveyor dir="l"/>
      </p:transition>
    </mc:Choice>
    <mc:Fallback>
      <p:transition spd="slow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lefone&#10;&#10;Descrição gerada automaticamente">
            <a:extLst>
              <a:ext uri="{FF2B5EF4-FFF2-40B4-BE49-F238E27FC236}">
                <a16:creationId xmlns:a16="http://schemas.microsoft.com/office/drawing/2014/main" id="{34469F9D-10AB-4FEB-8B05-3A251CAD96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D6DB772-C1BF-48CD-AEFA-CA3EB18865F2}"/>
              </a:ext>
            </a:extLst>
          </p:cNvPr>
          <p:cNvSpPr txBox="1"/>
          <p:nvPr/>
        </p:nvSpPr>
        <p:spPr>
          <a:xfrm>
            <a:off x="1908450" y="924340"/>
            <a:ext cx="5327100" cy="30008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Palmira De Oliveira (Mira </a:t>
            </a:r>
            <a:r>
              <a:rPr lang="pt-BR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Olliver</a:t>
            </a:r>
            <a:r>
              <a:rPr lang="pt-BR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Your</a:t>
            </a:r>
            <a:r>
              <a:rPr lang="pt-BR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Song-Elton John Piano Solo</a:t>
            </a:r>
          </a:p>
          <a:p>
            <a:pPr algn="ctr"/>
            <a:r>
              <a:rPr lang="pt-BR" sz="21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775549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eelOff"/>
      </p:transition>
    </mc:Choice>
    <mc:Fallback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330</TotalTime>
  <Words>262</Words>
  <Application>Microsoft Office PowerPoint</Application>
  <PresentationFormat>Apresentação na tela (16:9)</PresentationFormat>
  <Paragraphs>47</Paragraphs>
  <Slides>18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4" baseType="lpstr">
      <vt:lpstr>Arial</vt:lpstr>
      <vt:lpstr>Brush Script MT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2022-01-10T16:55:05Z</dcterms:created>
  <dcterms:modified xsi:type="dcterms:W3CDTF">2022-01-10T22:42:02Z</dcterms:modified>
</cp:coreProperties>
</file>