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3" r:id="rId3"/>
    <p:sldId id="257" r:id="rId4"/>
    <p:sldId id="258" r:id="rId5"/>
    <p:sldId id="264" r:id="rId6"/>
    <p:sldId id="262" r:id="rId7"/>
    <p:sldId id="267" r:id="rId8"/>
    <p:sldId id="260" r:id="rId9"/>
    <p:sldId id="268" r:id="rId10"/>
    <p:sldId id="261" r:id="rId11"/>
    <p:sldId id="266" r:id="rId12"/>
    <p:sldId id="269" r:id="rId13"/>
    <p:sldId id="265" r:id="rId14"/>
    <p:sldId id="270" r:id="rId15"/>
    <p:sldId id="259" r:id="rId16"/>
    <p:sldId id="271" r:id="rId1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DEB-7352-4B85-A30E-5E5368E350BF}" type="datetimeFigureOut">
              <a:rPr lang="pt-BR" smtClean="0"/>
              <a:t>14/04/2021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4F028-0144-43D3-80F9-CEEDC217E5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05613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DEB-7352-4B85-A30E-5E5368E350BF}" type="datetimeFigureOut">
              <a:rPr lang="pt-BR" smtClean="0"/>
              <a:t>14/04/2021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4F028-0144-43D3-80F9-CEEDC217E5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7184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DEB-7352-4B85-A30E-5E5368E350BF}" type="datetimeFigureOut">
              <a:rPr lang="pt-BR" smtClean="0"/>
              <a:t>14/04/2021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4F028-0144-43D3-80F9-CEEDC217E5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67382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DEB-7352-4B85-A30E-5E5368E350BF}" type="datetimeFigureOut">
              <a:rPr lang="pt-BR" smtClean="0"/>
              <a:t>14/04/2021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4F028-0144-43D3-80F9-CEEDC217E5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0393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DEB-7352-4B85-A30E-5E5368E350BF}" type="datetimeFigureOut">
              <a:rPr lang="pt-BR" smtClean="0"/>
              <a:t>14/04/2021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4F028-0144-43D3-80F9-CEEDC217E5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5046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DEB-7352-4B85-A30E-5E5368E350BF}" type="datetimeFigureOut">
              <a:rPr lang="pt-BR" smtClean="0"/>
              <a:t>14/04/2021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4F028-0144-43D3-80F9-CEEDC217E5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46985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DEB-7352-4B85-A30E-5E5368E350BF}" type="datetimeFigureOut">
              <a:rPr lang="pt-BR" smtClean="0"/>
              <a:t>14/04/2021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4F028-0144-43D3-80F9-CEEDC217E5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7591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DEB-7352-4B85-A30E-5E5368E350BF}" type="datetimeFigureOut">
              <a:rPr lang="pt-BR" smtClean="0"/>
              <a:t>14/04/2021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4F028-0144-43D3-80F9-CEEDC217E5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010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DEB-7352-4B85-A30E-5E5368E350BF}" type="datetimeFigureOut">
              <a:rPr lang="pt-BR" smtClean="0"/>
              <a:t>14/04/2021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4F028-0144-43D3-80F9-CEEDC217E5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627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DEB-7352-4B85-A30E-5E5368E350BF}" type="datetimeFigureOut">
              <a:rPr lang="pt-BR" smtClean="0"/>
              <a:t>14/04/2021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4F028-0144-43D3-80F9-CEEDC217E5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77331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011DEB-7352-4B85-A30E-5E5368E350BF}" type="datetimeFigureOut">
              <a:rPr lang="pt-BR" smtClean="0"/>
              <a:t>14/04/2021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B4F028-0144-43D3-80F9-CEEDC217E5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7201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11DEB-7352-4B85-A30E-5E5368E350BF}" type="datetimeFigureOut">
              <a:rPr lang="pt-BR" smtClean="0"/>
              <a:t>14/04/2021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B4F028-0144-43D3-80F9-CEEDC217E54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8628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15D184B-D31E-4BA8-A959-8784A85DF40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Richard Clayderman Hello">
            <a:hlinkClick r:id="" action="ppaction://media"/>
            <a:extLst>
              <a:ext uri="{FF2B5EF4-FFF2-40B4-BE49-F238E27FC236}">
                <a16:creationId xmlns:a16="http://schemas.microsoft.com/office/drawing/2014/main" id="{A45ECF36-DE86-40B0-BD75-17985F30077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22243" y="25295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141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A97878-1BE9-4B8E-BA70-A4242737E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F3D0D20-99CB-4829-8C57-B963B3894C6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2758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curtains"/>
      </p:transition>
    </mc:Choice>
    <mc:Fallback xmlns="">
      <p:transition spd="slow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0A9B49E-76A9-4794-8945-C4943C599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53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419DDD15-D0B2-4A55-B851-66802889AF8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470" y="0"/>
            <a:ext cx="3995530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6D3108B2-EABE-40A7-9013-A2954C7BD2A7}"/>
              </a:ext>
            </a:extLst>
          </p:cNvPr>
          <p:cNvSpPr/>
          <p:nvPr/>
        </p:nvSpPr>
        <p:spPr>
          <a:xfrm>
            <a:off x="1295059" y="708667"/>
            <a:ext cx="3853411" cy="1015663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000" b="1" cap="none" spc="0" dirty="0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 </a:t>
            </a:r>
            <a:r>
              <a:rPr lang="pt-BR" sz="6000" b="1" cap="none" spc="0" dirty="0" err="1">
                <a:ln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Puerta</a:t>
            </a:r>
            <a:endParaRPr lang="pt-BR" sz="6000" b="1" cap="none" spc="0" dirty="0">
              <a:ln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AED1330D-0435-45BB-8BBF-1C3D065571FB}"/>
              </a:ext>
            </a:extLst>
          </p:cNvPr>
          <p:cNvSpPr/>
          <p:nvPr/>
        </p:nvSpPr>
        <p:spPr>
          <a:xfrm>
            <a:off x="334753" y="2726311"/>
            <a:ext cx="529079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Humberto </a:t>
            </a:r>
            <a:r>
              <a:rPr lang="pt-BR" sz="5400" b="1" cap="none" spc="0" dirty="0" err="1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Napoleón</a:t>
            </a:r>
            <a:r>
              <a:rPr lang="pt-BR" sz="5400" b="1" cap="none" spc="0" dirty="0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Varela </a:t>
            </a:r>
            <a:r>
              <a:rPr lang="pt-BR" sz="5400" b="1" cap="none" spc="0" dirty="0" err="1">
                <a:ln>
                  <a:solidFill>
                    <a:schemeClr val="accent2">
                      <a:lumMod val="20000"/>
                      <a:lumOff val="8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Robalino</a:t>
            </a:r>
            <a:endParaRPr lang="pt-BR" sz="5400" b="1" cap="none" spc="0" dirty="0">
              <a:ln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40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fallOver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A97878-1BE9-4B8E-BA70-A4242737E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CEB47D6-7BEE-4570-8358-000096BA78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41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3000">
        <p15:prstTrans prst="fallOver"/>
      </p:transition>
    </mc:Choice>
    <mc:Fallback xmlns=""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0A9B49E-76A9-4794-8945-C4943C599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5C5DF23-11B9-4C95-8308-033AA49626DA}"/>
              </a:ext>
            </a:extLst>
          </p:cNvPr>
          <p:cNvSpPr txBox="1"/>
          <p:nvPr/>
        </p:nvSpPr>
        <p:spPr>
          <a:xfrm>
            <a:off x="953816" y="457200"/>
            <a:ext cx="6912470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que tu olor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 arome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que tu aroma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 perfume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debemos nuevamente hacernos el amor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apoyados a la puerta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sobre la puerta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pegados a la puerta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nuestra habitación.</a:t>
            </a:r>
          </a:p>
        </p:txBody>
      </p:sp>
    </p:spTree>
    <p:extLst>
      <p:ext uri="{BB962C8B-B14F-4D97-AF65-F5344CB8AC3E}">
        <p14:creationId xmlns:p14="http://schemas.microsoft.com/office/powerpoint/2010/main" val="1892254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6000">
        <p14:pan dir="u"/>
      </p:transition>
    </mc:Choice>
    <mc:Fallback xmlns="">
      <p:transition spd="slow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A97878-1BE9-4B8E-BA70-A4242737E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25C3B1E-02FA-46A0-AB8D-15A2140602C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30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 dir="vert"/>
      </p:transition>
    </mc:Choice>
    <mc:Fallback xmlns="">
      <p:transition spd="slow" advTm="3000">
        <p:blinds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0A9B49E-76A9-4794-8945-C4943C599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397F376-62AB-4A92-B605-DCBF786098C7}"/>
              </a:ext>
            </a:extLst>
          </p:cNvPr>
          <p:cNvSpPr txBox="1"/>
          <p:nvPr/>
        </p:nvSpPr>
        <p:spPr>
          <a:xfrm>
            <a:off x="1040424" y="983974"/>
            <a:ext cx="706315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Clavarlos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hundirnos sobre la madera azul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golpear el gozo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con nuestras rodillas indoloras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tus pies trepar las paredes</a:t>
            </a:r>
          </a:p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apoyados sobre la manilla de la puerta.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6187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an dir="r"/>
      </p:transition>
    </mc:Choice>
    <mc:Fallback>
      <p:transition spd="slow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A97878-1BE9-4B8E-BA70-A4242737E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A66ECBB-D288-434F-A3AE-E4960EFD45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359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/>
      </p:transition>
    </mc:Choice>
    <mc:Fallback xmlns="">
      <p:transition spd="slow" advTm="3000">
        <p:blinds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0A9B49E-76A9-4794-8945-C4943C599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A80FCC7-D3A3-4181-B443-F1E93F34D991}"/>
              </a:ext>
            </a:extLst>
          </p:cNvPr>
          <p:cNvSpPr txBox="1"/>
          <p:nvPr/>
        </p:nvSpPr>
        <p:spPr>
          <a:xfrm>
            <a:off x="1196253" y="1600200"/>
            <a:ext cx="659667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La exaltación sosteniéndonos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apretándonos</a:t>
            </a:r>
          </a:p>
          <a:p>
            <a:pPr algn="ctr"/>
            <a:r>
              <a:rPr lang="es-E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colgándonos.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020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6000">
        <p14:pan/>
      </p:transition>
    </mc:Choice>
    <mc:Fallback xmlns="">
      <p:transition spd="slow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A97878-1BE9-4B8E-BA70-A4242737E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A13AC142-5726-489F-B0DA-9E15637DCE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63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 dir="vert"/>
      </p:transition>
    </mc:Choice>
    <mc:Fallback xmlns="">
      <p:transition spd="slow" advTm="3000">
        <p:blinds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0A9B49E-76A9-4794-8945-C4943C599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51D9B42-2EBB-473E-829B-61B66A28D513}"/>
              </a:ext>
            </a:extLst>
          </p:cNvPr>
          <p:cNvSpPr txBox="1"/>
          <p:nvPr/>
        </p:nvSpPr>
        <p:spPr>
          <a:xfrm>
            <a:off x="1132596" y="1694587"/>
            <a:ext cx="687880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Los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órganos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florecidos</a:t>
            </a:r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oliendo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iluminando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goteando.</a:t>
            </a:r>
          </a:p>
        </p:txBody>
      </p:sp>
    </p:spTree>
    <p:extLst>
      <p:ext uri="{BB962C8B-B14F-4D97-AF65-F5344CB8AC3E}">
        <p14:creationId xmlns:p14="http://schemas.microsoft.com/office/powerpoint/2010/main" val="14473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14:pan dir="d"/>
      </p:transition>
    </mc:Choice>
    <mc:Fallback>
      <p:transition spd="slow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A97878-1BE9-4B8E-BA70-A4242737E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258570D3-5ABE-4DCF-B016-F6C41C595B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12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/>
      </p:transition>
    </mc:Choice>
    <mc:Fallback xmlns="">
      <p:transition spd="slow" advTm="3000">
        <p:blinds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50A9B49E-76A9-4794-8945-C4943C5997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D4A9CE0-606E-43BC-811E-B8099E5163DD}"/>
              </a:ext>
            </a:extLst>
          </p:cNvPr>
          <p:cNvSpPr txBox="1"/>
          <p:nvPr/>
        </p:nvSpPr>
        <p:spPr>
          <a:xfrm>
            <a:off x="1427880" y="1048256"/>
            <a:ext cx="597150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En la alegría resbalándonos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desnudos quedarnos sentados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arrimados a la puerta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asta que el silencio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llegue con su llave maestra</a:t>
            </a:r>
          </a:p>
          <a:p>
            <a:pPr algn="ctr"/>
            <a:r>
              <a:rPr lang="es-E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 nos abra la puerta.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06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an dir="d"/>
      </p:transition>
    </mc:Choice>
    <mc:Fallback xmlns="">
      <p:transition spd="slow" advTm="1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A97878-1BE9-4B8E-BA70-A4242737E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4BE2761A-A3EC-4C22-A7A0-0E6AC62F6F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99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:blinds dir="vert"/>
      </p:transition>
    </mc:Choice>
    <mc:Fallback xmlns="">
      <p:transition spd="slow" advTm="3000">
        <p:blinds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AAEE82BA-91F8-4C77-8CBE-2B1A0A550B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EBA2BEF3-5DF3-48CA-8C7E-15BF7D96774A}"/>
              </a:ext>
            </a:extLst>
          </p:cNvPr>
          <p:cNvSpPr txBox="1"/>
          <p:nvPr/>
        </p:nvSpPr>
        <p:spPr>
          <a:xfrm>
            <a:off x="0" y="4611757"/>
            <a:ext cx="4233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9499E60C-A618-487D-9617-3535E8F30AAA}"/>
              </a:ext>
            </a:extLst>
          </p:cNvPr>
          <p:cNvSpPr txBox="1"/>
          <p:nvPr/>
        </p:nvSpPr>
        <p:spPr>
          <a:xfrm>
            <a:off x="5923722" y="466368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5997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4000">
        <p15:prstTrans prst="pageCurlSingle"/>
      </p:transition>
    </mc:Choice>
    <mc:Fallback>
      <p:transition spd="slow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3A97878-1BE9-4B8E-BA70-A4242737EC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E2736DB7-163F-441A-9C1E-A3F248FBD302}"/>
              </a:ext>
            </a:extLst>
          </p:cNvPr>
          <p:cNvSpPr txBox="1"/>
          <p:nvPr/>
        </p:nvSpPr>
        <p:spPr>
          <a:xfrm>
            <a:off x="1863269" y="1155978"/>
            <a:ext cx="541746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Humberto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Napoleón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Varela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Robalino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Richard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Clayderman-Hello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http://www.sergrasan.com.br/cleoslides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Youtube: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http://www.youtube.com/c/CleoniceMenegattGoelzer</a:t>
            </a:r>
          </a:p>
          <a:p>
            <a:pPr algn="ctr"/>
            <a:endParaRPr lang="pt-BR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268655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racture"/>
      </p:transition>
    </mc:Choice>
    <mc:Fallback>
      <p:transition spd="slow" advTm="1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217</TotalTime>
  <Words>164</Words>
  <Application>Microsoft Office PowerPoint</Application>
  <PresentationFormat>Apresentação na tela (16:9)</PresentationFormat>
  <Paragraphs>42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17</cp:revision>
  <dcterms:created xsi:type="dcterms:W3CDTF">2021-04-13T00:51:23Z</dcterms:created>
  <dcterms:modified xsi:type="dcterms:W3CDTF">2021-04-15T01:48:53Z</dcterms:modified>
</cp:coreProperties>
</file>