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68" r:id="rId4"/>
    <p:sldId id="261" r:id="rId5"/>
    <p:sldId id="266" r:id="rId6"/>
    <p:sldId id="262" r:id="rId7"/>
    <p:sldId id="260" r:id="rId8"/>
    <p:sldId id="263" r:id="rId9"/>
    <p:sldId id="267" r:id="rId10"/>
    <p:sldId id="264" r:id="rId11"/>
    <p:sldId id="269" r:id="rId12"/>
    <p:sldId id="259" r:id="rId13"/>
    <p:sldId id="265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5C3534A-2FBE-4090-BF9F-68B155926536}" v="4" dt="2020-11-26T16:57:51.33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8" autoAdjust="0"/>
    <p:restoredTop sz="94660"/>
  </p:normalViewPr>
  <p:slideViewPr>
    <p:cSldViewPr snapToGrid="0">
      <p:cViewPr varScale="1">
        <p:scale>
          <a:sx n="95" d="100"/>
          <a:sy n="95" d="100"/>
        </p:scale>
        <p:origin x="64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8984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2732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4817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6321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5107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5138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7735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24541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8258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222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860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81EB7-57F6-47B4-9D1B-26B20FB44682}" type="datetimeFigureOut">
              <a:rPr lang="pt-BR" smtClean="0"/>
              <a:t>26/11/2020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D108B-8D14-4B0B-8661-2297706A1AF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7475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0AB1105E-CAE1-4AEF-9E6D-FFCC46C5A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M-9HAUSER   River Flows In You">
            <a:hlinkClick r:id="" action="ppaction://media"/>
            <a:extLst>
              <a:ext uri="{FF2B5EF4-FFF2-40B4-BE49-F238E27FC236}">
                <a16:creationId xmlns:a16="http://schemas.microsoft.com/office/drawing/2014/main" id="{2CBBD31C-1314-4A4C-9F4E-A9C88DED22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712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9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xto, Padrão do plano de fundo&#10;&#10;Descrição gerada automaticamente">
            <a:extLst>
              <a:ext uri="{FF2B5EF4-FFF2-40B4-BE49-F238E27FC236}">
                <a16:creationId xmlns:a16="http://schemas.microsoft.com/office/drawing/2014/main" id="{25287075-9087-46CD-AABE-25B245DC6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Retângulo 10">
            <a:extLst>
              <a:ext uri="{FF2B5EF4-FFF2-40B4-BE49-F238E27FC236}">
                <a16:creationId xmlns:a16="http://schemas.microsoft.com/office/drawing/2014/main" id="{68CE7AC4-BBF1-40B8-9B90-2D0FA26D5E40}"/>
              </a:ext>
            </a:extLst>
          </p:cNvPr>
          <p:cNvSpPr/>
          <p:nvPr/>
        </p:nvSpPr>
        <p:spPr>
          <a:xfrm>
            <a:off x="3574954" y="700368"/>
            <a:ext cx="2145362" cy="11514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FIM</a:t>
            </a: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E5FC22E1-4A25-458E-AEE3-E05F36CD0D67}"/>
              </a:ext>
            </a:extLst>
          </p:cNvPr>
          <p:cNvSpPr/>
          <p:nvPr/>
        </p:nvSpPr>
        <p:spPr>
          <a:xfrm>
            <a:off x="2174484" y="2112665"/>
            <a:ext cx="47950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8EA6D75C-08C9-4895-B144-31FBC2FBE0EC}"/>
              </a:ext>
            </a:extLst>
          </p:cNvPr>
          <p:cNvSpPr/>
          <p:nvPr/>
        </p:nvSpPr>
        <p:spPr>
          <a:xfrm>
            <a:off x="406279" y="3628082"/>
            <a:ext cx="5198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“Por decisão do </a:t>
            </a:r>
            <a:r>
              <a:rPr lang="pt-BR" sz="5400" b="1" cap="none" spc="0" dirty="0" err="1">
                <a:ln>
                  <a:solidFill>
                    <a:srgbClr val="FFCCFF"/>
                  </a:solidFill>
                </a:ln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autor,o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rgbClr val="66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texto está escrito de acordo</a:t>
            </a:r>
          </a:p>
          <a:p>
            <a:pPr algn="ctr"/>
            <a:r>
              <a:rPr lang="pt-BR" sz="5400" b="1" cap="none" spc="0" dirty="0">
                <a:ln>
                  <a:solidFill>
                    <a:srgbClr val="FFCCFF"/>
                  </a:solidFill>
                </a:ln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com a antiga ortografia”.</a:t>
            </a:r>
          </a:p>
        </p:txBody>
      </p:sp>
    </p:spTree>
    <p:extLst>
      <p:ext uri="{BB962C8B-B14F-4D97-AF65-F5344CB8AC3E}">
        <p14:creationId xmlns:p14="http://schemas.microsoft.com/office/powerpoint/2010/main" val="16644992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2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F94AA236-9AD5-4B82-B954-5375E9CE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ulher com vestido branco&#10;&#10;Descrição gerada automaticamente">
            <a:extLst>
              <a:ext uri="{FF2B5EF4-FFF2-40B4-BE49-F238E27FC236}">
                <a16:creationId xmlns:a16="http://schemas.microsoft.com/office/drawing/2014/main" id="{668F57A4-6936-4668-BCEF-51476859752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593" b="11593"/>
          <a:stretch/>
        </p:blipFill>
        <p:spPr>
          <a:xfrm>
            <a:off x="0" y="0"/>
            <a:ext cx="91417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12457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wind"/>
      </p:transition>
    </mc:Choice>
    <mc:Fallback>
      <p:transition spd="slow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xto, Padrão do plano de fundo&#10;&#10;Descrição gerada automaticamente">
            <a:extLst>
              <a:ext uri="{FF2B5EF4-FFF2-40B4-BE49-F238E27FC236}">
                <a16:creationId xmlns:a16="http://schemas.microsoft.com/office/drawing/2014/main" id="{25287075-9087-46CD-AABE-25B245DC6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49BF162-1C32-4C9E-8F31-F4881DE91EBB}"/>
              </a:ext>
            </a:extLst>
          </p:cNvPr>
          <p:cNvSpPr txBox="1"/>
          <p:nvPr/>
        </p:nvSpPr>
        <p:spPr>
          <a:xfrm>
            <a:off x="570499" y="1587640"/>
            <a:ext cx="82605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algum dia me quiseste honesto e prazeroso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lembra-te o nosso encontro,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ti fui homem sincero e charmoso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já fiel então encantado te acolhi de pronto.</a:t>
            </a:r>
          </a:p>
        </p:txBody>
      </p:sp>
    </p:spTree>
    <p:extLst>
      <p:ext uri="{BB962C8B-B14F-4D97-AF65-F5344CB8AC3E}">
        <p14:creationId xmlns:p14="http://schemas.microsoft.com/office/powerpoint/2010/main" val="374266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F94AA236-9AD5-4B82-B954-5375E9CE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pessoa, homem, mulher, casamento&#10;&#10;Descrição gerada automaticamente">
            <a:extLst>
              <a:ext uri="{FF2B5EF4-FFF2-40B4-BE49-F238E27FC236}">
                <a16:creationId xmlns:a16="http://schemas.microsoft.com/office/drawing/2014/main" id="{2F3BB4DD-0390-443B-9DDB-D3CFBAB853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" y="0"/>
            <a:ext cx="9072519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59692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xto, Padrão do plano de fundo&#10;&#10;Descrição gerada automaticamente">
            <a:extLst>
              <a:ext uri="{FF2B5EF4-FFF2-40B4-BE49-F238E27FC236}">
                <a16:creationId xmlns:a16="http://schemas.microsoft.com/office/drawing/2014/main" id="{25287075-9087-46CD-AABE-25B245DC6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D19E48-99AA-4F92-AB00-5974C5535DE2}"/>
              </a:ext>
            </a:extLst>
          </p:cNvPr>
          <p:cNvSpPr txBox="1"/>
          <p:nvPr/>
        </p:nvSpPr>
        <p:spPr>
          <a:xfrm>
            <a:off x="866929" y="1436914"/>
            <a:ext cx="799930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Caminhaste para mim qual menina donzela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titubeando palavras de emoção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qual deus a meus pés achegaste-te a ela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 mão estendida segurando teu coração.</a:t>
            </a:r>
          </a:p>
        </p:txBody>
      </p:sp>
    </p:spTree>
    <p:extLst>
      <p:ext uri="{BB962C8B-B14F-4D97-AF65-F5344CB8AC3E}">
        <p14:creationId xmlns:p14="http://schemas.microsoft.com/office/powerpoint/2010/main" val="86450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F94AA236-9AD5-4B82-B954-5375E9CE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Mulher com vestido branco&#10;&#10;Descrição gerada automaticamente">
            <a:extLst>
              <a:ext uri="{FF2B5EF4-FFF2-40B4-BE49-F238E27FC236}">
                <a16:creationId xmlns:a16="http://schemas.microsoft.com/office/drawing/2014/main" id="{F56F24E3-BEC3-4EBA-BAC3-7B18E505EB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7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4276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xto, Padrão do plano de fundo&#10;&#10;Descrição gerada automaticamente">
            <a:extLst>
              <a:ext uri="{FF2B5EF4-FFF2-40B4-BE49-F238E27FC236}">
                <a16:creationId xmlns:a16="http://schemas.microsoft.com/office/drawing/2014/main" id="{25287075-9087-46CD-AABE-25B245DC6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0812DC-BF7B-4680-96D4-C68D9A77DE93}"/>
              </a:ext>
            </a:extLst>
          </p:cNvPr>
          <p:cNvSpPr txBox="1"/>
          <p:nvPr/>
        </p:nvSpPr>
        <p:spPr>
          <a:xfrm>
            <a:off x="698834" y="1798655"/>
            <a:ext cx="80938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Foram anos inolvidáveis, de pura atração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musa apaixonada puro encanto pelo seu poeta</a:t>
            </a:r>
          </a:p>
          <a:p>
            <a:pPr algn="ctr"/>
            <a:r>
              <a:rPr lang="pt-BR" sz="28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já entanto e de antemão</a:t>
            </a:r>
          </a:p>
        </p:txBody>
      </p:sp>
    </p:spTree>
    <p:extLst>
      <p:ext uri="{BB962C8B-B14F-4D97-AF65-F5344CB8AC3E}">
        <p14:creationId xmlns:p14="http://schemas.microsoft.com/office/powerpoint/2010/main" val="814271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F94AA236-9AD5-4B82-B954-5375E9CE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pessoa, ao ar livre, homem, olhando&#10;&#10;Descrição gerada automaticamente">
            <a:extLst>
              <a:ext uri="{FF2B5EF4-FFF2-40B4-BE49-F238E27FC236}">
                <a16:creationId xmlns:a16="http://schemas.microsoft.com/office/drawing/2014/main" id="{2EF7596C-ED71-4912-95DA-6B257548F7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2" y="0"/>
            <a:ext cx="869182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017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xto, Padrão do plano de fundo&#10;&#10;Descrição gerada automaticamente">
            <a:extLst>
              <a:ext uri="{FF2B5EF4-FFF2-40B4-BE49-F238E27FC236}">
                <a16:creationId xmlns:a16="http://schemas.microsoft.com/office/drawing/2014/main" id="{25287075-9087-46CD-AABE-25B245DC6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6D6C8C7-1534-4505-924F-A899F959103B}"/>
              </a:ext>
            </a:extLst>
          </p:cNvPr>
          <p:cNvSpPr txBox="1"/>
          <p:nvPr/>
        </p:nvSpPr>
        <p:spPr>
          <a:xfrm>
            <a:off x="595341" y="1286189"/>
            <a:ext cx="822212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6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julgaste certo o que tinha de ter coração</a:t>
            </a:r>
          </a:p>
          <a:p>
            <a:pPr algn="ctr"/>
            <a:r>
              <a:rPr lang="pt-BR" sz="26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porque ao homem e ao poeta não falta a espoleta</a:t>
            </a:r>
          </a:p>
          <a:p>
            <a:pPr algn="ctr"/>
            <a:r>
              <a:rPr lang="pt-BR" sz="26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quando no mal julgar lhe querem roubar a razão.</a:t>
            </a:r>
          </a:p>
          <a:p>
            <a:pPr algn="ctr"/>
            <a:endParaRPr lang="pt-BR" sz="2600" b="1" dirty="0">
              <a:solidFill>
                <a:srgbClr val="66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  <a:p>
            <a:pPr algn="ctr"/>
            <a:r>
              <a:rPr lang="pt-BR" sz="20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25/11/20</a:t>
            </a:r>
          </a:p>
          <a:p>
            <a:pPr algn="ctr"/>
            <a:endParaRPr lang="pt-BR" sz="2600" b="1" dirty="0">
              <a:solidFill>
                <a:srgbClr val="66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Santa-Iria-da-</a:t>
            </a:r>
            <a:r>
              <a:rPr lang="pt-BR" sz="2000" b="1" dirty="0" err="1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Azóia</a:t>
            </a:r>
            <a:endParaRPr lang="pt-BR" sz="2000" b="1" dirty="0">
              <a:solidFill>
                <a:srgbClr val="6666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269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F94AA236-9AD5-4B82-B954-5375E9CE03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Uma imagem contendo comida, prato, mesa&#10;&#10;Descrição gerada automaticamente">
            <a:extLst>
              <a:ext uri="{FF2B5EF4-FFF2-40B4-BE49-F238E27FC236}">
                <a16:creationId xmlns:a16="http://schemas.microsoft.com/office/drawing/2014/main" id="{06298E83-2A1B-4770-936A-53EECF405B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607" y="139850"/>
            <a:ext cx="8745967" cy="500365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9834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arp/>
      </p:transition>
    </mc:Choice>
    <mc:Fallback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m 5" descr="Uma imagem contendo camisa&#10;&#10;Descrição gerada automaticamente">
            <a:extLst>
              <a:ext uri="{FF2B5EF4-FFF2-40B4-BE49-F238E27FC236}">
                <a16:creationId xmlns:a16="http://schemas.microsoft.com/office/drawing/2014/main" id="{4CFFAC3A-1263-4B3E-9D8B-C298A7E789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9AAC9E66-ACD7-4B7D-A61B-A44B4525606B}"/>
              </a:ext>
            </a:extLst>
          </p:cNvPr>
          <p:cNvSpPr txBox="1"/>
          <p:nvPr/>
        </p:nvSpPr>
        <p:spPr>
          <a:xfrm>
            <a:off x="904352" y="4441372"/>
            <a:ext cx="26100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Jorge Humberto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EF794B5B-21A5-4642-AAAD-1501829D0A2C}"/>
              </a:ext>
            </a:extLst>
          </p:cNvPr>
          <p:cNvSpPr txBox="1"/>
          <p:nvPr/>
        </p:nvSpPr>
        <p:spPr>
          <a:xfrm>
            <a:off x="5680979" y="4441372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019779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sh dir="u"/>
      </p:transition>
    </mc:Choice>
    <mc:Fallback>
      <p:transition spd="slow" advTm="3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Texto, Padrão do plano de fundo&#10;&#10;Descrição gerada automaticamente">
            <a:extLst>
              <a:ext uri="{FF2B5EF4-FFF2-40B4-BE49-F238E27FC236}">
                <a16:creationId xmlns:a16="http://schemas.microsoft.com/office/drawing/2014/main" id="{25287075-9087-46CD-AABE-25B245DC68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15C34CB-9582-4034-A3CF-6FFD8BA8581A}"/>
              </a:ext>
            </a:extLst>
          </p:cNvPr>
          <p:cNvSpPr txBox="1"/>
          <p:nvPr/>
        </p:nvSpPr>
        <p:spPr>
          <a:xfrm>
            <a:off x="549905" y="863590"/>
            <a:ext cx="804419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Texto:Jorge</a:t>
            </a:r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Humberto </a:t>
            </a:r>
          </a:p>
          <a:p>
            <a:pPr algn="ctr"/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400" b="1" dirty="0" err="1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Hauser</a:t>
            </a:r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-River </a:t>
            </a:r>
            <a:r>
              <a:rPr lang="pt-BR" sz="2400" b="1" dirty="0" err="1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Flows</a:t>
            </a:r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In </a:t>
            </a:r>
            <a:r>
              <a:rPr lang="pt-BR" sz="2400" b="1" dirty="0" err="1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</a:t>
            </a:r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rgbClr val="6666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404473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window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JORGE HUMBERTO</Template>
  <TotalTime>151</TotalTime>
  <Words>187</Words>
  <Application>Microsoft Office PowerPoint</Application>
  <PresentationFormat>Apresentação na tela (16:9)</PresentationFormat>
  <Paragraphs>35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2020-11-26T17:02:22Z</dcterms:created>
  <dcterms:modified xsi:type="dcterms:W3CDTF">2020-11-26T19:46:07Z</dcterms:modified>
</cp:coreProperties>
</file>