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8" r:id="rId3"/>
    <p:sldId id="266" r:id="rId4"/>
    <p:sldId id="256" r:id="rId5"/>
    <p:sldId id="268" r:id="rId6"/>
    <p:sldId id="264" r:id="rId7"/>
    <p:sldId id="269" r:id="rId8"/>
    <p:sldId id="270" r:id="rId9"/>
    <p:sldId id="262" r:id="rId10"/>
    <p:sldId id="271" r:id="rId11"/>
    <p:sldId id="272" r:id="rId12"/>
    <p:sldId id="263" r:id="rId13"/>
    <p:sldId id="273" r:id="rId14"/>
    <p:sldId id="274" r:id="rId15"/>
    <p:sldId id="267" r:id="rId16"/>
    <p:sldId id="275" r:id="rId17"/>
    <p:sldId id="276" r:id="rId18"/>
    <p:sldId id="259" r:id="rId19"/>
    <p:sldId id="277" r:id="rId20"/>
    <p:sldId id="265" r:id="rId21"/>
    <p:sldId id="260" r:id="rId22"/>
    <p:sldId id="257" r:id="rId2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434" autoAdjust="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38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7BAB8-BE8B-4352-8573-AAEA93B400D4}" type="datetimeFigureOut">
              <a:rPr lang="pt-BR" smtClean="0"/>
              <a:t>10/11/2017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3168B-FE11-40AF-A120-3CB03B90F5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83219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7BAB8-BE8B-4352-8573-AAEA93B400D4}" type="datetimeFigureOut">
              <a:rPr lang="pt-BR" smtClean="0"/>
              <a:t>10/11/2017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3168B-FE11-40AF-A120-3CB03B90F5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43875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7BAB8-BE8B-4352-8573-AAEA93B400D4}" type="datetimeFigureOut">
              <a:rPr lang="pt-BR" smtClean="0"/>
              <a:t>10/11/2017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3168B-FE11-40AF-A120-3CB03B90F5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1938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7BAB8-BE8B-4352-8573-AAEA93B400D4}" type="datetimeFigureOut">
              <a:rPr lang="pt-BR" smtClean="0"/>
              <a:t>10/11/2017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3168B-FE11-40AF-A120-3CB03B90F5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0029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7BAB8-BE8B-4352-8573-AAEA93B400D4}" type="datetimeFigureOut">
              <a:rPr lang="pt-BR" smtClean="0"/>
              <a:t>10/11/2017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3168B-FE11-40AF-A120-3CB03B90F5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5002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7BAB8-BE8B-4352-8573-AAEA93B400D4}" type="datetimeFigureOut">
              <a:rPr lang="pt-BR" smtClean="0"/>
              <a:t>10/11/2017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3168B-FE11-40AF-A120-3CB03B90F5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9632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7BAB8-BE8B-4352-8573-AAEA93B400D4}" type="datetimeFigureOut">
              <a:rPr lang="pt-BR" smtClean="0"/>
              <a:t>10/11/2017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3168B-FE11-40AF-A120-3CB03B90F5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28216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7BAB8-BE8B-4352-8573-AAEA93B400D4}" type="datetimeFigureOut">
              <a:rPr lang="pt-BR" smtClean="0"/>
              <a:t>10/11/2017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3168B-FE11-40AF-A120-3CB03B90F5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9980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7BAB8-BE8B-4352-8573-AAEA93B400D4}" type="datetimeFigureOut">
              <a:rPr lang="pt-BR" smtClean="0"/>
              <a:t>10/11/2017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3168B-FE11-40AF-A120-3CB03B90F5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7008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7BAB8-BE8B-4352-8573-AAEA93B400D4}" type="datetimeFigureOut">
              <a:rPr lang="pt-BR" smtClean="0"/>
              <a:t>10/11/2017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3168B-FE11-40AF-A120-3CB03B90F5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2381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7BAB8-BE8B-4352-8573-AAEA93B400D4}" type="datetimeFigureOut">
              <a:rPr lang="pt-BR" smtClean="0"/>
              <a:t>10/11/2017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3168B-FE11-40AF-A120-3CB03B90F5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3565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77BAB8-BE8B-4352-8573-AAEA93B400D4}" type="datetimeFigureOut">
              <a:rPr lang="pt-BR" smtClean="0"/>
              <a:t>10/11/2017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53168B-FE11-40AF-A120-3CB03B90F5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8305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Leo Rojas  - Der mit dem Wolf tanz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08234" y="233886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72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2877823" y="1031132"/>
            <a:ext cx="5333896" cy="12435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Paixão Provisória!</a:t>
            </a:r>
            <a:endParaRPr lang="pt-B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4033482" y="2926411"/>
            <a:ext cx="3022578" cy="75875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Cida Valadares</a:t>
            </a:r>
            <a:endParaRPr lang="pt-B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5635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curtains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967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2000">
        <p15:prstTrans prst="wind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154741" y="1274323"/>
            <a:ext cx="298543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Não, não haverão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</a:t>
            </a:r>
            <a:r>
              <a:rPr lang="pt-BR" sz="2400" b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ser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apenas estórias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...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 minhas memórias.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Pensativas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lembranças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hão de roçar as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tuas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saudades, </a:t>
            </a:r>
          </a:p>
        </p:txBody>
      </p:sp>
    </p:spTree>
    <p:extLst>
      <p:ext uri="{BB962C8B-B14F-4D97-AF65-F5344CB8AC3E}">
        <p14:creationId xmlns:p14="http://schemas.microsoft.com/office/powerpoint/2010/main" val="184350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708978" y="972766"/>
            <a:ext cx="369844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arrebatadas pelo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silente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caminho das lágrimas,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refletidas, 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qualquer estação.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te darás conta do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quanto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foi inglória 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esta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tua trajetória de andares só.</a:t>
            </a:r>
          </a:p>
        </p:txBody>
      </p:sp>
    </p:spTree>
    <p:extLst>
      <p:ext uri="{BB962C8B-B14F-4D97-AF65-F5344CB8AC3E}">
        <p14:creationId xmlns:p14="http://schemas.microsoft.com/office/powerpoint/2010/main" val="36055143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1000">
        <p15:prstTrans prst="pageCurlDoubl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2149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2000">
        <p15:prstTrans prst="pageCurlDouble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921975" y="1527243"/>
            <a:ext cx="35365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 um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carrossel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minha imagem circulará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que  precises espelho... </a:t>
            </a:r>
          </a:p>
        </p:txBody>
      </p:sp>
    </p:spTree>
    <p:extLst>
      <p:ext uri="{BB962C8B-B14F-4D97-AF65-F5344CB8AC3E}">
        <p14:creationId xmlns:p14="http://schemas.microsoft.com/office/powerpoint/2010/main" val="163896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prism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825582" y="1232922"/>
            <a:ext cx="349807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cuidarás de procurar-me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ondas que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calmamente 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se arrebatam,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não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arrebanham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solidão.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83557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5316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2000">
        <p15:prstTrans prst="pageCurlDouble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901989" y="1634247"/>
            <a:ext cx="349967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frio, silente e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inocente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percorrerá tuas veias e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agitarás no leito,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sonhando um abraço terno.</a:t>
            </a:r>
          </a:p>
        </p:txBody>
      </p:sp>
    </p:spTree>
    <p:extLst>
      <p:ext uri="{BB962C8B-B14F-4D97-AF65-F5344CB8AC3E}">
        <p14:creationId xmlns:p14="http://schemas.microsoft.com/office/powerpoint/2010/main" val="2106561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prism isContent="1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211902" y="1303507"/>
            <a:ext cx="2961067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Estarei presente em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toda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tua vida,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desde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olhar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matreiro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ao sorriso brejeiro...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Desde o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carinho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fraterno que acordou,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tantas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vezes,</a:t>
            </a:r>
          </a:p>
        </p:txBody>
      </p:sp>
    </p:spTree>
    <p:extLst>
      <p:ext uri="{BB962C8B-B14F-4D97-AF65-F5344CB8AC3E}">
        <p14:creationId xmlns:p14="http://schemas.microsoft.com/office/powerpoint/2010/main" val="1441033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288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2000">
        <p15:prstTrans prst="pageCurlDouble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670752" y="719847"/>
            <a:ext cx="420820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meu instinto materno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proteger-te, em feliz querer-te.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Teu olhar alcançará a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plenitude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 saudade e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embaçado pelo peso do tempo 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galgarás um caminho de volta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apenas uma tentativa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...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busca de mim.</a:t>
            </a:r>
          </a:p>
        </p:txBody>
      </p:sp>
    </p:spTree>
    <p:extLst>
      <p:ext uri="{BB962C8B-B14F-4D97-AF65-F5344CB8AC3E}">
        <p14:creationId xmlns:p14="http://schemas.microsoft.com/office/powerpoint/2010/main" val="216858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14:prism isContent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950705" y="953311"/>
            <a:ext cx="3421001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E, como eco,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ouvirás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estalar de minha voz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mais recôndito silêncio!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verás, ainda, meu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sorriso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desenhando um adeus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meigo e final.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Triste e fatal!</a:t>
            </a:r>
          </a:p>
        </p:txBody>
      </p:sp>
    </p:spTree>
    <p:extLst>
      <p:ext uri="{BB962C8B-B14F-4D97-AF65-F5344CB8AC3E}">
        <p14:creationId xmlns:p14="http://schemas.microsoft.com/office/powerpoint/2010/main" val="4277872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6738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2000">
        <p15:prstTrans prst="pageCurlDouble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818170" y="1235413"/>
            <a:ext cx="380495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 cicatriz perceberás,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ritmo de saudade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permaneci na tua estória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o derradeiro amor,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pétala ressequida 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uma flor...</a:t>
            </a:r>
          </a:p>
        </p:txBody>
      </p:sp>
    </p:spTree>
    <p:extLst>
      <p:ext uri="{BB962C8B-B14F-4D97-AF65-F5344CB8AC3E}">
        <p14:creationId xmlns:p14="http://schemas.microsoft.com/office/powerpoint/2010/main" val="334356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prism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801724" y="1232922"/>
            <a:ext cx="3769686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Sentirás um  lânguido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perfume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página que virou.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E... Quanto mais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carinhosa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  esta angústia 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lembrar esta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paixão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( até quando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...)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provisória?</a:t>
            </a:r>
          </a:p>
        </p:txBody>
      </p:sp>
    </p:spTree>
    <p:extLst>
      <p:ext uri="{BB962C8B-B14F-4D97-AF65-F5344CB8AC3E}">
        <p14:creationId xmlns:p14="http://schemas.microsoft.com/office/powerpoint/2010/main" val="953064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5211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2000">
        <p15:prstTrans prst="pageCurlDouble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985199" y="1634248"/>
            <a:ext cx="328884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Mais, ainda,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haverei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tornar eternos...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Estes doces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momentos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 nossa estória!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3215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prism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728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2000">
        <p15:prstTrans prst="pageCurlDouble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883577" y="4438436"/>
            <a:ext cx="24399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Cida Valadares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455577" y="4438436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8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8446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06742" y="113384"/>
            <a:ext cx="4904612" cy="49167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Cida Valadares</a:t>
            </a:r>
          </a:p>
          <a:p>
            <a:pPr algn="ctr"/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Leo Rojas-Der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Mit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Dem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Wolf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Tanzt</a:t>
            </a:r>
            <a:endParaRPr lang="pt-B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www.pinterest.com/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cleomenegatt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/vídeos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👇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Cleonice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Goelzer</a:t>
            </a:r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 </a:t>
            </a:r>
          </a:p>
          <a:p>
            <a:pPr algn="ctr"/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90734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3000">
        <p14:pan dir="u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Paixão Provisória-Cida Valadares (C.M)</Template>
  <TotalTime>0</TotalTime>
  <Words>347</Words>
  <Application>Microsoft Office PowerPoint</Application>
  <PresentationFormat>Apresentação na tela (16:9)</PresentationFormat>
  <Paragraphs>85</Paragraphs>
  <Slides>22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Chiller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2017-11-10T12:54:14Z</dcterms:created>
  <dcterms:modified xsi:type="dcterms:W3CDTF">2017-11-10T12:55:00Z</dcterms:modified>
</cp:coreProperties>
</file>