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0" r:id="rId2"/>
    <p:sldId id="265" r:id="rId3"/>
    <p:sldId id="261" r:id="rId4"/>
    <p:sldId id="266" r:id="rId5"/>
    <p:sldId id="262" r:id="rId6"/>
    <p:sldId id="267" r:id="rId7"/>
    <p:sldId id="263" r:id="rId8"/>
    <p:sldId id="268" r:id="rId9"/>
    <p:sldId id="264" r:id="rId10"/>
    <p:sldId id="270" r:id="rId11"/>
    <p:sldId id="256" r:id="rId12"/>
    <p:sldId id="271" r:id="rId13"/>
    <p:sldId id="269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0BFBA-9ADD-4D5F-8D6A-F6B28FB5DB3F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BEC69F-6D91-46DD-83EF-DDC35BC72B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0129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C69F-6D91-46DD-83EF-DDC35BC72BD2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85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916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53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131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626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3053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036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5233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083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218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2688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653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37863-0030-4989-B0DF-E2C58D4CED20}" type="datetimeFigureOut">
              <a:rPr lang="pt-BR" smtClean="0"/>
              <a:t>30/03/2024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87E1B-D71A-4789-8F30-AD45890B1A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51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73B443-4BE7-7E71-4184-F0250FCEB6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015B466-49D0-6DC2-5996-FB7071BA8AF4}"/>
              </a:ext>
            </a:extLst>
          </p:cNvPr>
          <p:cNvSpPr/>
          <p:nvPr/>
        </p:nvSpPr>
        <p:spPr>
          <a:xfrm>
            <a:off x="1682938" y="1487658"/>
            <a:ext cx="2178644" cy="41746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Simplesmente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13F8F13-200C-E367-6BBD-A15293734466}"/>
              </a:ext>
            </a:extLst>
          </p:cNvPr>
          <p:cNvSpPr/>
          <p:nvPr/>
        </p:nvSpPr>
        <p:spPr>
          <a:xfrm>
            <a:off x="1935367" y="2072872"/>
            <a:ext cx="1673787" cy="49887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Amor...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21A756D-AA33-716D-E27C-2FD18F6BA6EB}"/>
              </a:ext>
            </a:extLst>
          </p:cNvPr>
          <p:cNvSpPr/>
          <p:nvPr/>
        </p:nvSpPr>
        <p:spPr>
          <a:xfrm>
            <a:off x="1311947" y="2892128"/>
            <a:ext cx="316497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Luiza Bonini</a:t>
            </a:r>
          </a:p>
        </p:txBody>
      </p:sp>
      <p:pic>
        <p:nvPicPr>
          <p:cNvPr id="9" name="Ça c'est l'amour - Franck Pourcel">
            <a:hlinkClick r:id="" action="ppaction://media"/>
            <a:extLst>
              <a:ext uri="{FF2B5EF4-FFF2-40B4-BE49-F238E27FC236}">
                <a16:creationId xmlns:a16="http://schemas.microsoft.com/office/drawing/2014/main" id="{4E0038AE-B834-F6D7-EAAE-CD637F450F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4974" y="244284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21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61BB57D-6AE3-54D8-C396-984E7AE25B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2E53F9A-D660-071C-56BE-E5AD14C0C490}"/>
              </a:ext>
            </a:extLst>
          </p:cNvPr>
          <p:cNvSpPr txBox="1"/>
          <p:nvPr/>
        </p:nvSpPr>
        <p:spPr>
          <a:xfrm>
            <a:off x="-379110" y="1413803"/>
            <a:ext cx="7015543" cy="2602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meus olhos marejando, a cada instante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Relembrando nossos eternos bons momentos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Pensando no adeus, que se fez tão relutante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meu corpo, a esmorecer por tais tormentos</a:t>
            </a:r>
          </a:p>
          <a:p>
            <a:pPr algn="ctr"/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54099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A662AA7-3EBC-99F6-38D2-2F6BEBD69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1945312-503E-D237-3639-AFF443B43E76}"/>
              </a:ext>
            </a:extLst>
          </p:cNvPr>
          <p:cNvSpPr txBox="1"/>
          <p:nvPr/>
        </p:nvSpPr>
        <p:spPr>
          <a:xfrm>
            <a:off x="-27693" y="1361049"/>
            <a:ext cx="665118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um estranho gelar de minhas entranhas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Arrepios de um supremo e descompassado pulsar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Misto de uma terna dor e de um prazer tamanho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Enlouquecendo-me, num incontrolado rir-chorar</a:t>
            </a:r>
          </a:p>
        </p:txBody>
      </p:sp>
    </p:spTree>
    <p:extLst>
      <p:ext uri="{BB962C8B-B14F-4D97-AF65-F5344CB8AC3E}">
        <p14:creationId xmlns:p14="http://schemas.microsoft.com/office/powerpoint/2010/main" val="50091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80FB4B4-6389-982F-412B-6CE8405CE3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02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/>
      </p:transition>
    </mc:Choice>
    <mc:Fallback>
      <p:transition spd="slow" advTm="2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B08AE8-92BA-02DF-3A22-BE9D6A2D9A1A}"/>
              </a:ext>
            </a:extLst>
          </p:cNvPr>
          <p:cNvSpPr txBox="1"/>
          <p:nvPr/>
        </p:nvSpPr>
        <p:spPr>
          <a:xfrm>
            <a:off x="-28293" y="1624819"/>
            <a:ext cx="6319359" cy="1633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 brisa do mar a chegar lá na montanha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azul do céu a anilar nossos caminhos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uma mágica troca de ternos carinhos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417859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5A00C3F-39AE-8CA5-59A9-E4D34669D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42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AE3B1FC-F9CE-BD20-9BB6-752CAF089C31}"/>
              </a:ext>
            </a:extLst>
          </p:cNvPr>
          <p:cNvSpPr txBox="1"/>
          <p:nvPr/>
        </p:nvSpPr>
        <p:spPr>
          <a:xfrm>
            <a:off x="-27692" y="1740753"/>
            <a:ext cx="7915950" cy="1633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 água borbulhando em nuvens brancas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Gestando o puro alimento para o renascer da flor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Revelando com seu aroma_ é tudo_ simplesmente, amor...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73994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60915AD-D029-4355-9843-DDA1F7DD0F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5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0EC504D-E692-D37A-6E65-F67DDE0D9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0D94A66D-59F4-E0CC-74C0-F0DBBE252E96}"/>
              </a:ext>
            </a:extLst>
          </p:cNvPr>
          <p:cNvSpPr txBox="1"/>
          <p:nvPr/>
        </p:nvSpPr>
        <p:spPr>
          <a:xfrm>
            <a:off x="305972" y="4547383"/>
            <a:ext cx="268054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Luiza Bonini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565704E-ACAF-17A8-86C1-9030FC53BC46}"/>
              </a:ext>
            </a:extLst>
          </p:cNvPr>
          <p:cNvSpPr txBox="1"/>
          <p:nvPr/>
        </p:nvSpPr>
        <p:spPr>
          <a:xfrm>
            <a:off x="4040945" y="4547382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145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9" b="330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2ECA8FB-3A55-2FE3-E608-A39273593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2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BBDE5F-397F-2F87-8183-E93801E1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DD37898-90E1-33CA-D3E3-3F10E48CA7BA}"/>
              </a:ext>
            </a:extLst>
          </p:cNvPr>
          <p:cNvSpPr txBox="1"/>
          <p:nvPr/>
        </p:nvSpPr>
        <p:spPr>
          <a:xfrm>
            <a:off x="420417" y="590843"/>
            <a:ext cx="5290231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Luiza Bonini</a:t>
            </a: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Música:Ça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c’est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L’amour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Franck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24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cover/>
      </p:transition>
    </mc:Choice>
    <mc:Fallback>
      <p:transition spd="slow" advTm="15000">
        <p:cover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135</TotalTime>
  <Words>169</Words>
  <Application>Microsoft Office PowerPoint</Application>
  <PresentationFormat>Apresentação na tela (16:9)</PresentationFormat>
  <Paragraphs>29</Paragraphs>
  <Slides>13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2024-01-22T01:09:55Z</dcterms:created>
  <dcterms:modified xsi:type="dcterms:W3CDTF">2024-03-31T00:24:16Z</dcterms:modified>
</cp:coreProperties>
</file>