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68" r:id="rId3"/>
    <p:sldId id="256" r:id="rId4"/>
    <p:sldId id="257" r:id="rId5"/>
    <p:sldId id="264" r:id="rId6"/>
    <p:sldId id="259" r:id="rId7"/>
    <p:sldId id="263" r:id="rId8"/>
    <p:sldId id="260" r:id="rId9"/>
    <p:sldId id="265" r:id="rId10"/>
    <p:sldId id="261" r:id="rId11"/>
    <p:sldId id="266" r:id="rId12"/>
    <p:sldId id="258" r:id="rId13"/>
    <p:sldId id="267" r:id="rId14"/>
    <p:sldId id="262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1635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5722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2848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897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9027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7247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9674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985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3207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791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2627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B3C7D-6E29-45B8-A23D-6E4667731C20}" type="datetimeFigureOut">
              <a:rPr lang="pt-BR" smtClean="0"/>
              <a:t>02/10/2024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129B4-7D80-450E-AB67-58F4B11518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9085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919CBA-F8B3-C467-31F5-B255A25522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21-Alan Walker   Faded (Violin Cover by Petar Markoski)">
            <a:hlinkClick r:id="" action="ppaction://media"/>
            <a:extLst>
              <a:ext uri="{FF2B5EF4-FFF2-40B4-BE49-F238E27FC236}">
                <a16:creationId xmlns:a16="http://schemas.microsoft.com/office/drawing/2014/main" id="{E362DA3A-94A8-0B9C-1BBF-96AA47D52B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4826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03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38B4E3-FCE1-26D0-D4DE-682442715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8FB652C-B70B-E0C0-684E-0683D5F8B01E}"/>
              </a:ext>
            </a:extLst>
          </p:cNvPr>
          <p:cNvSpPr txBox="1"/>
          <p:nvPr/>
        </p:nvSpPr>
        <p:spPr>
          <a:xfrm>
            <a:off x="633105" y="0"/>
            <a:ext cx="8230138" cy="35721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013" dirty="0"/>
              <a:t>	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amigos queridos, esse poema escrito por minha amiga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é uma resposta a outro Poema : “SEM RUMO” que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Realizei a alguns meses atrás. Acredito que muitos não o sabem,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estou passando por uma fase terrível.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Depressão, síndrome do pânico, depois do falecimento de minha mãe.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“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Ceminha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 como costumo chamá-la sempre me acolhe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palavras de incentivo,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amor, amizade pura no mais alto grau.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Hoje, ela enviou mais um, não poderia deixar para trás.</a:t>
            </a:r>
          </a:p>
          <a:p>
            <a:endParaRPr lang="pt-BR" sz="1013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C6ECA14-8A6F-FBD8-910C-0BDB1C616BA5}"/>
              </a:ext>
            </a:extLst>
          </p:cNvPr>
          <p:cNvSpPr txBox="1"/>
          <p:nvPr/>
        </p:nvSpPr>
        <p:spPr>
          <a:xfrm>
            <a:off x="3200714" y="3717235"/>
            <a:ext cx="57326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te Amo e que Deus esteja sempre ao seu lado!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Gratidão eterna por cada palavra.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Fadinha</a:t>
            </a:r>
          </a:p>
        </p:txBody>
      </p:sp>
    </p:spTree>
    <p:extLst>
      <p:ext uri="{BB962C8B-B14F-4D97-AF65-F5344CB8AC3E}">
        <p14:creationId xmlns:p14="http://schemas.microsoft.com/office/powerpoint/2010/main" val="1215807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0">
        <p:dissolve/>
      </p:transition>
    </mc:Choice>
    <mc:Fallback>
      <p:transition spd="slow" advTm="30000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F24328C-FE8D-5650-7F00-B2B22CBFB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3669975-FD43-8AF6-61D9-FBF98A8349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122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newsflash/>
      </p:transition>
    </mc:Choice>
    <mc:Fallback>
      <p:transition spd="slow" advTm="3000">
        <p:newsflash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38B4E3-FCE1-26D0-D4DE-682442715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E17F18D-3CA9-538C-1645-7D7076F16415}"/>
              </a:ext>
            </a:extLst>
          </p:cNvPr>
          <p:cNvSpPr/>
          <p:nvPr/>
        </p:nvSpPr>
        <p:spPr>
          <a:xfrm>
            <a:off x="3648263" y="704815"/>
            <a:ext cx="2894062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 Parte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4571189-EEFB-C760-CABC-2C4C211C1DB5}"/>
              </a:ext>
            </a:extLst>
          </p:cNvPr>
          <p:cNvSpPr/>
          <p:nvPr/>
        </p:nvSpPr>
        <p:spPr>
          <a:xfrm>
            <a:off x="3343779" y="2727949"/>
            <a:ext cx="245644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5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405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800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F24328C-FE8D-5650-7F00-B2B22CBFB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DBAF33F-7852-3421-544B-D2D0BDA37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883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ll/>
      </p:transition>
    </mc:Choice>
    <mc:Fallback>
      <p:transition spd="slow" advTm="3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38B4E3-FCE1-26D0-D4DE-682442715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F9D08BB-FAF8-1661-85A7-DED7A06A4DA2}"/>
              </a:ext>
            </a:extLst>
          </p:cNvPr>
          <p:cNvSpPr txBox="1"/>
          <p:nvPr/>
        </p:nvSpPr>
        <p:spPr>
          <a:xfrm>
            <a:off x="289409" y="979007"/>
            <a:ext cx="7096815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013" dirty="0"/>
              <a:t>                                                                                             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vezes a tristeza me visita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Muitas vezes com certeza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Começo a pensar...</a:t>
            </a:r>
          </a:p>
        </p:txBody>
      </p:sp>
    </p:spTree>
    <p:extLst>
      <p:ext uri="{BB962C8B-B14F-4D97-AF65-F5344CB8AC3E}">
        <p14:creationId xmlns:p14="http://schemas.microsoft.com/office/powerpoint/2010/main" val="7056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:split orient="vert"/>
      </p:transition>
    </mc:Choice>
    <mc:Fallback>
      <p:transition spd="slow" advTm="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F24328C-FE8D-5650-7F00-B2B22CBFB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D655A86-EC1B-80C1-F86A-F2B7FDD2F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444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38B4E3-FCE1-26D0-D4DE-682442715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D6D9CD4-A5DB-2B79-EF94-806449850447}"/>
              </a:ext>
            </a:extLst>
          </p:cNvPr>
          <p:cNvSpPr txBox="1"/>
          <p:nvPr/>
        </p:nvSpPr>
        <p:spPr>
          <a:xfrm>
            <a:off x="237325" y="496957"/>
            <a:ext cx="6553397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 Me  distraio</a:t>
            </a:r>
          </a:p>
          <a:p>
            <a:pPr algn="just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Com sons lá de fora</a:t>
            </a:r>
          </a:p>
          <a:p>
            <a:pPr algn="just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Ouço o balançar as folhas</a:t>
            </a:r>
          </a:p>
          <a:p>
            <a:pPr algn="just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A me dizer: faça como nós</a:t>
            </a:r>
          </a:p>
          <a:p>
            <a:pPr algn="just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Voe nas asas da imaginação</a:t>
            </a:r>
          </a:p>
        </p:txBody>
      </p:sp>
    </p:spTree>
    <p:extLst>
      <p:ext uri="{BB962C8B-B14F-4D97-AF65-F5344CB8AC3E}">
        <p14:creationId xmlns:p14="http://schemas.microsoft.com/office/powerpoint/2010/main" val="4127973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F24328C-FE8D-5650-7F00-B2B22CBFB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7141F97-790A-BEDA-E0D2-F3AB8A04A4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18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eveal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38B4E3-FCE1-26D0-D4DE-682442715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6A9C41F-F77A-A262-DDD7-C88D0ACB0D9D}"/>
              </a:ext>
            </a:extLst>
          </p:cNvPr>
          <p:cNvSpPr txBox="1"/>
          <p:nvPr/>
        </p:nvSpPr>
        <p:spPr>
          <a:xfrm>
            <a:off x="964096" y="188845"/>
            <a:ext cx="6255239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13" dirty="0"/>
              <a:t>                                                                                                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Bom conselho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Ouço o vento e voo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Dou asas à imaginação...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Fecho os olhos e sonho acordada...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Revejo o ontem e Planejo o hoje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 Adormeço...</a:t>
            </a: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E conto com um amanhã melhor!</a:t>
            </a:r>
            <a:r>
              <a:rPr lang="pt-BR" sz="1013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54553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F24328C-FE8D-5650-7F00-B2B22CBFB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8E2DDF1-7344-85B1-A1B7-883914D8BA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58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FC0468CE-3A47-7FF6-4C3D-383B5E5F69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8C4985BE-6CD7-1856-87D7-2798FFE36F93}"/>
              </a:ext>
            </a:extLst>
          </p:cNvPr>
          <p:cNvSpPr txBox="1"/>
          <p:nvPr/>
        </p:nvSpPr>
        <p:spPr>
          <a:xfrm>
            <a:off x="1331845" y="188843"/>
            <a:ext cx="21836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068C5A8-2CCA-11E3-3E41-D57412C3AA42}"/>
              </a:ext>
            </a:extLst>
          </p:cNvPr>
          <p:cNvSpPr txBox="1"/>
          <p:nvPr/>
        </p:nvSpPr>
        <p:spPr>
          <a:xfrm>
            <a:off x="5477142" y="188843"/>
            <a:ext cx="23823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94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honeycomb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F24328C-FE8D-5650-7F00-B2B22CBFB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5AFF516-5FD4-5A17-BE4D-D45EB1E4DF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435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38B4E3-FCE1-26D0-D4DE-682442715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9E5F45E-1BBF-1077-EB89-635F47E0639F}"/>
              </a:ext>
            </a:extLst>
          </p:cNvPr>
          <p:cNvSpPr txBox="1"/>
          <p:nvPr/>
        </p:nvSpPr>
        <p:spPr>
          <a:xfrm>
            <a:off x="1164658" y="188843"/>
            <a:ext cx="681468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7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7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(Homenagem)</a:t>
            </a:r>
          </a:p>
          <a:p>
            <a:pPr algn="ctr"/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Música:Alan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Walker-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Faded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429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5000">
        <p14:switch dir="r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120</TotalTime>
  <Words>266</Words>
  <Application>Microsoft Office PowerPoint</Application>
  <PresentationFormat>Apresentação na tela (16:9)</PresentationFormat>
  <Paragraphs>39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2024-06-28T19:21:11Z</dcterms:created>
  <dcterms:modified xsi:type="dcterms:W3CDTF">2024-10-02T17:37:58Z</dcterms:modified>
</cp:coreProperties>
</file>