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9" r:id="rId5"/>
    <p:sldId id="263" r:id="rId6"/>
    <p:sldId id="260" r:id="rId7"/>
    <p:sldId id="264" r:id="rId8"/>
    <p:sldId id="266" r:id="rId9"/>
    <p:sldId id="265" r:id="rId10"/>
    <p:sldId id="261" r:id="rId11"/>
    <p:sldId id="258" r:id="rId12"/>
    <p:sldId id="267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259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7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371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246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06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6302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7063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7677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9990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3609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3483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9FEA4-C11F-4D33-96E4-497F2E625627}" type="datetimeFigureOut">
              <a:rPr lang="pt-BR" smtClean="0"/>
              <a:t>08/04/2021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12434-11C7-42A8-AC16-91B55CBB6D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6016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80B8F1-60D1-4D43-A616-95180F379A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C45B398-E7A5-4EEE-9085-E183B4CA0C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ântico De Ana   Hino Avulso CCB   VERSÃO FÁCIL   Piano e Teclado Tutorial-[AudioTrimmer.com]">
            <a:hlinkClick r:id="" action="ppaction://media"/>
            <a:extLst>
              <a:ext uri="{FF2B5EF4-FFF2-40B4-BE49-F238E27FC236}">
                <a16:creationId xmlns:a16="http://schemas.microsoft.com/office/drawing/2014/main" id="{DB4D4A23-7D7E-4927-91B1-17328C5B33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51452" y="26943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96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flythrough dir="out" hasBounce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4DE471-ED2F-4FC4-BFA7-7E52769FD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824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">
        <p15:prstTrans prst="fracture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80B8F1-60D1-4D43-A616-95180F379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5073BA4-9C1D-4117-8F06-0341B5685A33}"/>
              </a:ext>
            </a:extLst>
          </p:cNvPr>
          <p:cNvSpPr/>
          <p:nvPr/>
        </p:nvSpPr>
        <p:spPr>
          <a:xfrm>
            <a:off x="2896499" y="1603189"/>
            <a:ext cx="523944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O Cântico de Ana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76C0D09-0119-4E08-8E1D-DC7CFC28C7C5}"/>
              </a:ext>
            </a:extLst>
          </p:cNvPr>
          <p:cNvSpPr/>
          <p:nvPr/>
        </p:nvSpPr>
        <p:spPr>
          <a:xfrm>
            <a:off x="3711296" y="3088584"/>
            <a:ext cx="4643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Vera Helena Pessoa</a:t>
            </a:r>
          </a:p>
        </p:txBody>
      </p:sp>
    </p:spTree>
    <p:extLst>
      <p:ext uri="{BB962C8B-B14F-4D97-AF65-F5344CB8AC3E}">
        <p14:creationId xmlns:p14="http://schemas.microsoft.com/office/powerpoint/2010/main" val="2760925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B9CC36-7B9F-4BA6-A552-887080CA8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78F94A5-AFB1-46C3-91AC-5A472D027A0C}"/>
              </a:ext>
            </a:extLst>
          </p:cNvPr>
          <p:cNvSpPr txBox="1"/>
          <p:nvPr/>
        </p:nvSpPr>
        <p:spPr>
          <a:xfrm>
            <a:off x="1792233" y="626166"/>
            <a:ext cx="555953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 Samuel 2:1-3;9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Então, orou Ana e disse: 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coração se regozija no Senhor,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minha força exalta no Senhor;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minha boca ri dos meus inimigos,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porquanto me alegro na tua salvação.</a:t>
            </a:r>
          </a:p>
        </p:txBody>
      </p:sp>
    </p:spTree>
    <p:extLst>
      <p:ext uri="{BB962C8B-B14F-4D97-AF65-F5344CB8AC3E}">
        <p14:creationId xmlns:p14="http://schemas.microsoft.com/office/powerpoint/2010/main" val="1483309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2000">
        <p15:prstTrans prst="wind"/>
      </p:transition>
    </mc:Choice>
    <mc:Fallback xmlns=""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80B8F1-60D1-4D43-A616-95180F379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cabelo azul&#10;&#10;Descrição gerada automaticamente com confiança baixa">
            <a:extLst>
              <a:ext uri="{FF2B5EF4-FFF2-40B4-BE49-F238E27FC236}">
                <a16:creationId xmlns:a16="http://schemas.microsoft.com/office/drawing/2014/main" id="{D9E65401-71C1-473E-8C3D-ADB69C0D4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192" y="556589"/>
            <a:ext cx="7215808" cy="4502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4707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B9CC36-7B9F-4BA6-A552-887080CA8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C28BF4-8EBB-4E39-B8EA-D14C66CD97CE}"/>
              </a:ext>
            </a:extLst>
          </p:cNvPr>
          <p:cNvSpPr txBox="1"/>
          <p:nvPr/>
        </p:nvSpPr>
        <p:spPr>
          <a:xfrm>
            <a:off x="1152634" y="1878496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santo como o Senhor,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não há outro além de ti;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Rocha não há, nenhuma, como o nosso Deus.</a:t>
            </a:r>
          </a:p>
        </p:txBody>
      </p:sp>
    </p:spTree>
    <p:extLst>
      <p:ext uri="{BB962C8B-B14F-4D97-AF65-F5344CB8AC3E}">
        <p14:creationId xmlns:p14="http://schemas.microsoft.com/office/powerpoint/2010/main" val="177295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9000">
        <p:fade/>
      </p:transition>
    </mc:Choice>
    <mc:Fallback xmlns=""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80B8F1-60D1-4D43-A616-95180F379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F76102F-6337-4F7B-8DDF-1B020D326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26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B9CC36-7B9F-4BA6-A552-887080CA8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BFC037-2893-43A0-9881-5A90E59EDB9E}"/>
              </a:ext>
            </a:extLst>
          </p:cNvPr>
          <p:cNvSpPr txBox="1"/>
          <p:nvPr/>
        </p:nvSpPr>
        <p:spPr>
          <a:xfrm>
            <a:off x="1406553" y="387626"/>
            <a:ext cx="647004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multipliqueis palavras de orgulho,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saiam coisas arrogantes da vossa boca,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o Senhor é o Deus da sabedoria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pesa todos os feitos na balança.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guarda os pés dos seus santos,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 os perversos emudecem nas trevas da morte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o homem não prevalece pela força.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1A1BEB3-3B6D-4AD5-8633-CB1E14C9BEF2}"/>
              </a:ext>
            </a:extLst>
          </p:cNvPr>
          <p:cNvSpPr txBox="1"/>
          <p:nvPr/>
        </p:nvSpPr>
        <p:spPr>
          <a:xfrm>
            <a:off x="4174435" y="4266086"/>
            <a:ext cx="3203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Paulo,  6.XII.2013.</a:t>
            </a:r>
          </a:p>
        </p:txBody>
      </p:sp>
    </p:spTree>
    <p:extLst>
      <p:ext uri="{BB962C8B-B14F-4D97-AF65-F5344CB8AC3E}">
        <p14:creationId xmlns:p14="http://schemas.microsoft.com/office/powerpoint/2010/main" val="268565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8000">
        <p14:prism dir="u" isContent="1" isInverted="1"/>
      </p:transition>
    </mc:Choice>
    <mc:Fallback xmlns="">
      <p:transition spd="slow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80B8F1-60D1-4D43-A616-95180F379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49A48B3-C913-4ACE-B0F2-C5ACF8953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1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B9CC36-7B9F-4BA6-A552-887080CA8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BED5815-B44A-4A1A-B6CC-BE85A0ADB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134" y="612499"/>
            <a:ext cx="2840145" cy="39185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C43A650-C0FF-40DA-A608-2EB6BBB2B8A7}"/>
              </a:ext>
            </a:extLst>
          </p:cNvPr>
          <p:cNvSpPr txBox="1"/>
          <p:nvPr/>
        </p:nvSpPr>
        <p:spPr>
          <a:xfrm>
            <a:off x="4202298" y="725090"/>
            <a:ext cx="3368230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</a:t>
            </a:r>
          </a:p>
          <a:p>
            <a:pPr algn="ctr"/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Adiar o que 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podemos hoje fazer,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corremos o risco de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nunca fazê-lo.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0240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Tm="7000">
        <p15:prstTrans prst="crush"/>
      </p:transition>
    </mc:Choice>
    <mc:Fallback xmlns=""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CC7751-DA0B-4EA4-8DE6-030F073E77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92FEF94-A205-4EFB-A4D0-EAA0280B7909}"/>
              </a:ext>
            </a:extLst>
          </p:cNvPr>
          <p:cNvSpPr txBox="1"/>
          <p:nvPr/>
        </p:nvSpPr>
        <p:spPr>
          <a:xfrm>
            <a:off x="1215477" y="4522304"/>
            <a:ext cx="2683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E9934D0D-200D-4EE1-8A95-862FAAFF39A2}"/>
              </a:ext>
            </a:extLst>
          </p:cNvPr>
          <p:cNvSpPr txBox="1"/>
          <p:nvPr/>
        </p:nvSpPr>
        <p:spPr>
          <a:xfrm>
            <a:off x="5715000" y="452230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19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Tm="4000">
        <p15:prstTrans prst="fallOver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D80B8F1-60D1-4D43-A616-95180F379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233624F-76AF-471A-9A24-BE5226516B05}"/>
              </a:ext>
            </a:extLst>
          </p:cNvPr>
          <p:cNvSpPr txBox="1"/>
          <p:nvPr/>
        </p:nvSpPr>
        <p:spPr>
          <a:xfrm>
            <a:off x="2318894" y="1172818"/>
            <a:ext cx="659667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Cântico de Ana(Hino Avulso CCB)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263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7000">
        <p14:window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220</Words>
  <Application>Microsoft Office PowerPoint</Application>
  <PresentationFormat>Apresentação na tela (16:9)</PresentationFormat>
  <Paragraphs>38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19</cp:revision>
  <dcterms:created xsi:type="dcterms:W3CDTF">2021-03-29T19:20:54Z</dcterms:created>
  <dcterms:modified xsi:type="dcterms:W3CDTF">2021-04-09T00:58:52Z</dcterms:modified>
</cp:coreProperties>
</file>