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  <p:sldId id="266" r:id="rId5"/>
    <p:sldId id="261" r:id="rId6"/>
    <p:sldId id="267" r:id="rId7"/>
    <p:sldId id="262" r:id="rId8"/>
    <p:sldId id="268" r:id="rId9"/>
    <p:sldId id="265" r:id="rId10"/>
    <p:sldId id="269" r:id="rId11"/>
    <p:sldId id="264" r:id="rId12"/>
    <p:sldId id="270" r:id="rId13"/>
    <p:sldId id="258" r:id="rId14"/>
    <p:sldId id="271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8125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094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092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862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218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8298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5968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0433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4268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549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4906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1383E-FF28-487E-971C-3E441D725BE2}" type="datetimeFigureOut">
              <a:rPr lang="pt-BR" smtClean="0"/>
              <a:t>15/06/2021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87A80-94FC-4D0E-BD9D-C36DC243DF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060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rua, deitado, em pé, urso&#10;&#10;Descrição gerada automaticamente">
            <a:extLst>
              <a:ext uri="{FF2B5EF4-FFF2-40B4-BE49-F238E27FC236}">
                <a16:creationId xmlns:a16="http://schemas.microsoft.com/office/drawing/2014/main" id="{9D933F4D-0A33-41DD-BA2E-47E371EEA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Memory(fromCats)-AndrewLloydWebber-PianoTutorial-[AudioTrimmer.com]">
            <a:hlinkClick r:id="" action="ppaction://media"/>
            <a:extLst>
              <a:ext uri="{FF2B5EF4-FFF2-40B4-BE49-F238E27FC236}">
                <a16:creationId xmlns:a16="http://schemas.microsoft.com/office/drawing/2014/main" id="{3A438DFE-3B11-47D8-9A90-7C18B2EB93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82531" y="25724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espelho, caixa&#10;&#10;Descrição gerada automaticamente">
            <a:extLst>
              <a:ext uri="{FF2B5EF4-FFF2-40B4-BE49-F238E27FC236}">
                <a16:creationId xmlns:a16="http://schemas.microsoft.com/office/drawing/2014/main" id="{1D8C50A8-7421-473E-A9E7-635CF9159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flor na cabeça&#10;&#10;Descrição gerada automaticamente">
            <a:extLst>
              <a:ext uri="{FF2B5EF4-FFF2-40B4-BE49-F238E27FC236}">
                <a16:creationId xmlns:a16="http://schemas.microsoft.com/office/drawing/2014/main" id="{754741A0-B5FB-4467-B63B-6879F133CE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13" y="0"/>
            <a:ext cx="800368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42429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BB66301C-B1D8-4160-B439-014E6B0BA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C68EDBF-13E1-458C-B053-FF02707B13E5}"/>
              </a:ext>
            </a:extLst>
          </p:cNvPr>
          <p:cNvSpPr/>
          <p:nvPr/>
        </p:nvSpPr>
        <p:spPr>
          <a:xfrm>
            <a:off x="2535473" y="1145442"/>
            <a:ext cx="5057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Íntimos Vestígios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E2C0D2C-772B-4CDD-A653-5DFA053349CA}"/>
              </a:ext>
            </a:extLst>
          </p:cNvPr>
          <p:cNvSpPr/>
          <p:nvPr/>
        </p:nvSpPr>
        <p:spPr>
          <a:xfrm>
            <a:off x="3038827" y="2207088"/>
            <a:ext cx="4051088" cy="7293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(Mira </a:t>
            </a:r>
            <a:r>
              <a:rPr lang="pt-BR" sz="5400" b="1" dirty="0" err="1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Olliver</a:t>
            </a:r>
            <a:r>
              <a:rPr lang="pt-BR" sz="5400" b="1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)</a:t>
            </a:r>
            <a:endParaRPr lang="pt-BR" sz="5400" b="1" cap="none" spc="0" dirty="0">
              <a:ln>
                <a:solidFill>
                  <a:srgbClr val="9966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2979DAE-1019-408D-B0EB-13395D6C6F71}"/>
              </a:ext>
            </a:extLst>
          </p:cNvPr>
          <p:cNvSpPr/>
          <p:nvPr/>
        </p:nvSpPr>
        <p:spPr>
          <a:xfrm>
            <a:off x="4063848" y="3257461"/>
            <a:ext cx="2809225" cy="6973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28/04/21</a:t>
            </a:r>
          </a:p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Direitos reservados à autora </a:t>
            </a:r>
          </a:p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Arraial do Cabo/RJ - BRASIL</a:t>
            </a:r>
          </a:p>
        </p:txBody>
      </p:sp>
    </p:spTree>
    <p:extLst>
      <p:ext uri="{BB962C8B-B14F-4D97-AF65-F5344CB8AC3E}">
        <p14:creationId xmlns:p14="http://schemas.microsoft.com/office/powerpoint/2010/main" val="2652729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espelho, caixa&#10;&#10;Descrição gerada automaticamente">
            <a:extLst>
              <a:ext uri="{FF2B5EF4-FFF2-40B4-BE49-F238E27FC236}">
                <a16:creationId xmlns:a16="http://schemas.microsoft.com/office/drawing/2014/main" id="{1D8C50A8-7421-473E-A9E7-635CF9159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em pé na areia da praia&#10;&#10;Descrição gerada automaticamente">
            <a:extLst>
              <a:ext uri="{FF2B5EF4-FFF2-40B4-BE49-F238E27FC236}">
                <a16:creationId xmlns:a16="http://schemas.microsoft.com/office/drawing/2014/main" id="{162751D5-DADC-4F66-8FD0-29712695A5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179" b="9179"/>
          <a:stretch/>
        </p:blipFill>
        <p:spPr>
          <a:xfrm>
            <a:off x="572756" y="0"/>
            <a:ext cx="800853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97304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BB66301C-B1D8-4160-B439-014E6B0BA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D02B97A-AE5F-4DC0-8BF5-550761382CDE}"/>
              </a:ext>
            </a:extLst>
          </p:cNvPr>
          <p:cNvSpPr txBox="1"/>
          <p:nvPr/>
        </p:nvSpPr>
        <p:spPr>
          <a:xfrm>
            <a:off x="2673455" y="1205802"/>
            <a:ext cx="468269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Cheia de vontades guardadas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Alguns desejos realizados,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Sigo o tempo lentamente,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Procurando no âmago da mente...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lembranças... </a:t>
            </a:r>
          </a:p>
        </p:txBody>
      </p:sp>
    </p:spTree>
    <p:extLst>
      <p:ext uri="{BB962C8B-B14F-4D97-AF65-F5344CB8AC3E}">
        <p14:creationId xmlns:p14="http://schemas.microsoft.com/office/powerpoint/2010/main" val="208082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2000">
        <p15:prstTrans prst="peelOff"/>
      </p:transition>
    </mc:Choice>
    <mc:Fallback>
      <p:transition spd="slow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espelho, caixa&#10;&#10;Descrição gerada automaticamente">
            <a:extLst>
              <a:ext uri="{FF2B5EF4-FFF2-40B4-BE49-F238E27FC236}">
                <a16:creationId xmlns:a16="http://schemas.microsoft.com/office/drawing/2014/main" id="{1D8C50A8-7421-473E-A9E7-635CF9159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Homem jogando frisbee na grama&#10;&#10;Descrição gerada automaticamente com confiança baixa">
            <a:extLst>
              <a:ext uri="{FF2B5EF4-FFF2-40B4-BE49-F238E27FC236}">
                <a16:creationId xmlns:a16="http://schemas.microsoft.com/office/drawing/2014/main" id="{7F0B525B-48DD-493D-90FF-280419BFFC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41" y="130629"/>
            <a:ext cx="8350180" cy="49538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4820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newsflash/>
      </p:transition>
    </mc:Choice>
    <mc:Fallback>
      <p:transition spd="slow" advTm="2000">
        <p:newsfla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BB66301C-B1D8-4160-B439-014E6B0BA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C03D1A3-1051-4C55-82C9-C3F46A14DD5A}"/>
              </a:ext>
            </a:extLst>
          </p:cNvPr>
          <p:cNvSpPr txBox="1"/>
          <p:nvPr/>
        </p:nvSpPr>
        <p:spPr>
          <a:xfrm>
            <a:off x="2198069" y="1140589"/>
            <a:ext cx="557075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Vestígios de você que ficaram marcados,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pele, na alma, profundamente...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Infinita emoção!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Confesso que perdi pro amor,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vida e pro coração.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ganhei, será? </a:t>
            </a:r>
          </a:p>
        </p:txBody>
      </p:sp>
    </p:spTree>
    <p:extLst>
      <p:ext uri="{BB962C8B-B14F-4D97-AF65-F5344CB8AC3E}">
        <p14:creationId xmlns:p14="http://schemas.microsoft.com/office/powerpoint/2010/main" val="2627016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peelOff"/>
      </p:transition>
    </mc:Choice>
    <mc:Fallback>
      <p:transition spd="slow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espelho, caixa&#10;&#10;Descrição gerada automaticamente">
            <a:extLst>
              <a:ext uri="{FF2B5EF4-FFF2-40B4-BE49-F238E27FC236}">
                <a16:creationId xmlns:a16="http://schemas.microsoft.com/office/drawing/2014/main" id="{1D8C50A8-7421-473E-A9E7-635CF9159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azul&#10;&#10;Descrição gerada automaticamente">
            <a:extLst>
              <a:ext uri="{FF2B5EF4-FFF2-40B4-BE49-F238E27FC236}">
                <a16:creationId xmlns:a16="http://schemas.microsoft.com/office/drawing/2014/main" id="{CF793E70-5567-4AF7-9D89-88BEBD8B5D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49" y="0"/>
            <a:ext cx="803868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1773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newsflash/>
      </p:transition>
    </mc:Choice>
    <mc:Fallback>
      <p:transition spd="slow" advTm="2000">
        <p:newsfla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BB66301C-B1D8-4160-B439-014E6B0BA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7D7D139-7207-47F5-B1E3-7E2F3E4B9596}"/>
              </a:ext>
            </a:extLst>
          </p:cNvPr>
          <p:cNvSpPr txBox="1"/>
          <p:nvPr/>
        </p:nvSpPr>
        <p:spPr>
          <a:xfrm>
            <a:off x="2141351" y="1165609"/>
            <a:ext cx="5764719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Ousada e determinada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esquecerei  suas mãos,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Seus afagos e beijos e a minha permissão.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Permissão para adentrar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minh'alma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corpo, que lhe dei de antemão. </a:t>
            </a:r>
          </a:p>
        </p:txBody>
      </p:sp>
    </p:spTree>
    <p:extLst>
      <p:ext uri="{BB962C8B-B14F-4D97-AF65-F5344CB8AC3E}">
        <p14:creationId xmlns:p14="http://schemas.microsoft.com/office/powerpoint/2010/main" val="1860247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:blinds dir="vert"/>
      </p:transition>
    </mc:Choice>
    <mc:Fallback>
      <p:transition spd="slow" advTm="14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espelho, caixa&#10;&#10;Descrição gerada automaticamente">
            <a:extLst>
              <a:ext uri="{FF2B5EF4-FFF2-40B4-BE49-F238E27FC236}">
                <a16:creationId xmlns:a16="http://schemas.microsoft.com/office/drawing/2014/main" id="{1D8C50A8-7421-473E-A9E7-635CF9159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a mão no rosto&#10;&#10;Descrição gerada automaticamente">
            <a:extLst>
              <a:ext uri="{FF2B5EF4-FFF2-40B4-BE49-F238E27FC236}">
                <a16:creationId xmlns:a16="http://schemas.microsoft.com/office/drawing/2014/main" id="{B71225CC-289A-4018-9036-07548FFE5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04" y="331596"/>
            <a:ext cx="8320036" cy="464233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3077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">
        <p:dissolve/>
      </p:transition>
    </mc:Choice>
    <mc:Fallback>
      <p:transition spd="slow" advTm="2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BB66301C-B1D8-4160-B439-014E6B0BA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AE64C76-3D3B-466F-A309-A90AA7B71820}"/>
              </a:ext>
            </a:extLst>
          </p:cNvPr>
          <p:cNvSpPr txBox="1"/>
          <p:nvPr/>
        </p:nvSpPr>
        <p:spPr>
          <a:xfrm>
            <a:off x="1967679" y="823965"/>
            <a:ext cx="5902577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fez de rogado, usou até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exaustão. E eu, aproveitei do amado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sutilezas da sedução.</a:t>
            </a:r>
          </a:p>
          <a:p>
            <a:pPr algn="ctr"/>
            <a:r>
              <a:rPr lang="pt-BR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Marcas que ficaram na mente e no coração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Também eu usufruí, e senti 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prazeres que ficarão para sempre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minha imaginação. </a:t>
            </a:r>
          </a:p>
        </p:txBody>
      </p:sp>
    </p:spTree>
    <p:extLst>
      <p:ext uri="{BB962C8B-B14F-4D97-AF65-F5344CB8AC3E}">
        <p14:creationId xmlns:p14="http://schemas.microsoft.com/office/powerpoint/2010/main" val="1674130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5000">
        <p15:prstTrans prst="peelOff"/>
      </p:transition>
    </mc:Choice>
    <mc:Fallback>
      <p:transition spd="slow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espelho, caixa&#10;&#10;Descrição gerada automaticamente">
            <a:extLst>
              <a:ext uri="{FF2B5EF4-FFF2-40B4-BE49-F238E27FC236}">
                <a16:creationId xmlns:a16="http://schemas.microsoft.com/office/drawing/2014/main" id="{1D8C50A8-7421-473E-A9E7-635CF9159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deitada de barriga para cima&#10;&#10;Descrição gerada automaticamente com confiança média">
            <a:extLst>
              <a:ext uri="{FF2B5EF4-FFF2-40B4-BE49-F238E27FC236}">
                <a16:creationId xmlns:a16="http://schemas.microsoft.com/office/drawing/2014/main" id="{07C68FFF-3850-467B-BD7A-194749FCB7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41" y="90435"/>
            <a:ext cx="8551147" cy="505306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69907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newsflash/>
      </p:transition>
    </mc:Choice>
    <mc:Fallback>
      <p:transition spd="slow" advTm="2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Mulher com lenço na cabeça&#10;&#10;Descrição gerada automaticamente com confiança média">
            <a:extLst>
              <a:ext uri="{FF2B5EF4-FFF2-40B4-BE49-F238E27FC236}">
                <a16:creationId xmlns:a16="http://schemas.microsoft.com/office/drawing/2014/main" id="{759CE68A-2B3B-4F66-9704-1E254F90FB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F1C515-53B8-426F-8BE3-5F2FD4FE5A83}"/>
              </a:ext>
            </a:extLst>
          </p:cNvPr>
          <p:cNvSpPr txBox="1"/>
          <p:nvPr/>
        </p:nvSpPr>
        <p:spPr>
          <a:xfrm>
            <a:off x="1195753" y="4558725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375A3E2-2327-40DC-BB4E-F2C0B57936DD}"/>
              </a:ext>
            </a:extLst>
          </p:cNvPr>
          <p:cNvSpPr txBox="1"/>
          <p:nvPr/>
        </p:nvSpPr>
        <p:spPr>
          <a:xfrm>
            <a:off x="6079253" y="4558725"/>
            <a:ext cx="2004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00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apete, espelho, caixa&#10;&#10;Descrição gerada automaticamente">
            <a:extLst>
              <a:ext uri="{FF2B5EF4-FFF2-40B4-BE49-F238E27FC236}">
                <a16:creationId xmlns:a16="http://schemas.microsoft.com/office/drawing/2014/main" id="{1D8C50A8-7421-473E-A9E7-635CF9159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Mulher em pé na areia da praia&#10;&#10;Descrição gerada automaticamente">
            <a:extLst>
              <a:ext uri="{FF2B5EF4-FFF2-40B4-BE49-F238E27FC236}">
                <a16:creationId xmlns:a16="http://schemas.microsoft.com/office/drawing/2014/main" id="{B7CA394B-FAF1-4E99-B37B-C245C90043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09" y="0"/>
            <a:ext cx="81435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3982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&#10;&#10;Descrição gerada automaticamente">
            <a:extLst>
              <a:ext uri="{FF2B5EF4-FFF2-40B4-BE49-F238E27FC236}">
                <a16:creationId xmlns:a16="http://schemas.microsoft.com/office/drawing/2014/main" id="{BB66301C-B1D8-4160-B439-014E6B0BA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0413DF13-A253-40AC-B616-F3A546541536}"/>
              </a:ext>
            </a:extLst>
          </p:cNvPr>
          <p:cNvSpPr txBox="1"/>
          <p:nvPr/>
        </p:nvSpPr>
        <p:spPr>
          <a:xfrm>
            <a:off x="2491486" y="994159"/>
            <a:ext cx="507542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Oliveira(Mira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Memory-AndréwLloyd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webber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552409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6000">
        <p14:pan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</TotalTime>
  <Words>217</Words>
  <Application>Microsoft Office PowerPoint</Application>
  <PresentationFormat>Apresentação na tela (16:9)</PresentationFormat>
  <Paragraphs>40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Curlz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16</cp:revision>
  <dcterms:created xsi:type="dcterms:W3CDTF">2021-06-13T23:49:32Z</dcterms:created>
  <dcterms:modified xsi:type="dcterms:W3CDTF">2021-06-15T19:04:54Z</dcterms:modified>
</cp:coreProperties>
</file>