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0" r:id="rId2"/>
    <p:sldId id="257" r:id="rId3"/>
    <p:sldId id="258" r:id="rId4"/>
    <p:sldId id="259" r:id="rId5"/>
    <p:sldId id="266" r:id="rId6"/>
    <p:sldId id="260" r:id="rId7"/>
    <p:sldId id="265" r:id="rId8"/>
    <p:sldId id="264" r:id="rId9"/>
    <p:sldId id="267" r:id="rId10"/>
    <p:sldId id="263" r:id="rId11"/>
    <p:sldId id="268" r:id="rId12"/>
    <p:sldId id="262" r:id="rId13"/>
    <p:sldId id="269" r:id="rId14"/>
    <p:sldId id="256" r:id="rId15"/>
    <p:sldId id="26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29C7EF-8DDB-4C4D-8025-B1D12B1DF3A5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AA305-8B84-4898-B748-3245C4E5A2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7805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8AA305-8B84-4898-B748-3245C4E5A22F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8321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4626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8522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1316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186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4697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2262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8140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8454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128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321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3310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D056A-7C24-4016-A3A1-DE26088D2B5B}" type="datetimeFigureOut">
              <a:rPr lang="pt-BR" smtClean="0"/>
              <a:t>13/04/2024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9D389-7773-4612-BA97-895C6C8470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62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969DB3-F16F-F9F7-AE88-7A9D06BE7D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C9A4F59-0938-4812-B494-882874E3FF88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2" b="20392"/>
          <a:stretch/>
        </p:blipFill>
        <p:spPr>
          <a:xfrm>
            <a:off x="84406" y="0"/>
            <a:ext cx="8925950" cy="424140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10-In Case You Didn t Know (Instrumental)">
            <a:hlinkClick r:id="" action="ppaction://media"/>
            <a:extLst>
              <a:ext uri="{FF2B5EF4-FFF2-40B4-BE49-F238E27FC236}">
                <a16:creationId xmlns:a16="http://schemas.microsoft.com/office/drawing/2014/main" id="{6D9BC115-0472-A170-6B16-2DD47E2BA2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53086" y="23431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404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601FFB-EBD5-01DD-A2E7-81FFD126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A84AEAE-C711-B673-567D-A87C8C40794B}"/>
              </a:ext>
            </a:extLst>
          </p:cNvPr>
          <p:cNvSpPr/>
          <p:nvPr/>
        </p:nvSpPr>
        <p:spPr>
          <a:xfrm>
            <a:off x="3056759" y="1133061"/>
            <a:ext cx="2817267" cy="90024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Outono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D4E303F-8A94-3F35-A360-2266AF2534BD}"/>
              </a:ext>
            </a:extLst>
          </p:cNvPr>
          <p:cNvSpPr/>
          <p:nvPr/>
        </p:nvSpPr>
        <p:spPr>
          <a:xfrm>
            <a:off x="2257776" y="2549658"/>
            <a:ext cx="5721759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Cláusio</a:t>
            </a:r>
            <a:r>
              <a:rPr lang="pt-BR" sz="405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José de Melo</a:t>
            </a:r>
          </a:p>
        </p:txBody>
      </p:sp>
    </p:spTree>
    <p:extLst>
      <p:ext uri="{BB962C8B-B14F-4D97-AF65-F5344CB8AC3E}">
        <p14:creationId xmlns:p14="http://schemas.microsoft.com/office/powerpoint/2010/main" val="1705768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8000">
        <p14:ripple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969DB3-F16F-F9F7-AE88-7A9D06BE7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570E260-4C4D-045C-88C2-878A481A4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64" y="1"/>
            <a:ext cx="8778239" cy="415700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77828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601FFB-EBD5-01DD-A2E7-81FFD126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7796E7A-7A2C-2368-E2BF-B4CE3F3A7B6D}"/>
              </a:ext>
            </a:extLst>
          </p:cNvPr>
          <p:cNvSpPr txBox="1"/>
          <p:nvPr/>
        </p:nvSpPr>
        <p:spPr>
          <a:xfrm>
            <a:off x="2238308" y="1063488"/>
            <a:ext cx="4758839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me vesti de outono,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também se vestiu pra mim,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então ficamos assim,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completo abandono,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ninguém é seu dono!..</a:t>
            </a:r>
          </a:p>
        </p:txBody>
      </p:sp>
    </p:spTree>
    <p:extLst>
      <p:ext uri="{BB962C8B-B14F-4D97-AF65-F5344CB8AC3E}">
        <p14:creationId xmlns:p14="http://schemas.microsoft.com/office/powerpoint/2010/main" val="195854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 dir="in"/>
      </p:transition>
    </mc:Choice>
    <mc:Fallback>
      <p:transition spd="slow" advTm="9000">
        <p:split orient="vert"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969DB3-F16F-F9F7-AE88-7A9D06BE7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42B3321-487F-F5BB-AD5A-E2859DFB9C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00" b="16400"/>
          <a:stretch/>
        </p:blipFill>
        <p:spPr>
          <a:xfrm>
            <a:off x="168813" y="0"/>
            <a:ext cx="8841544" cy="39881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9006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switch dir="l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601FFB-EBD5-01DD-A2E7-81FFD126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B43A967-D298-5C75-A40A-EC3DE1C3EA61}"/>
              </a:ext>
            </a:extLst>
          </p:cNvPr>
          <p:cNvSpPr txBox="1"/>
          <p:nvPr/>
        </p:nvSpPr>
        <p:spPr>
          <a:xfrm>
            <a:off x="1552558" y="675861"/>
            <a:ext cx="585769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eu queria me vestir era de prima Vera!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 e suas três inseparáveis primas,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 que gera flores com deliciosos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odores, enfeita tudo e agrada a todos os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nossos amores, e devagar vai mudando ou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alterando o clima,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poetas e trovadores fazendo rimas!..</a:t>
            </a:r>
          </a:p>
        </p:txBody>
      </p:sp>
    </p:spTree>
    <p:extLst>
      <p:ext uri="{BB962C8B-B14F-4D97-AF65-F5344CB8AC3E}">
        <p14:creationId xmlns:p14="http://schemas.microsoft.com/office/powerpoint/2010/main" val="224763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20000">
        <p:split orient="vert" dir="in"/>
      </p:transition>
    </mc:Choice>
    <mc:Fallback>
      <p:transition spd="slow" advTm="20000">
        <p:split orient="vert" dir="in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969DB3-F16F-F9F7-AE88-7A9D06BE7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BEEEF3A-1317-283D-DADF-9E5EEF4FD0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17" y="0"/>
            <a:ext cx="8714936" cy="380882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436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/>
      </p:transition>
    </mc:Choice>
    <mc:Fallback>
      <p:transition spd="slow" advTm="3000">
        <p:pu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601FFB-EBD5-01DD-A2E7-81FFD126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F1079FB-B8DA-D5B1-62C4-67EA4A814B3B}"/>
              </a:ext>
            </a:extLst>
          </p:cNvPr>
          <p:cNvSpPr txBox="1"/>
          <p:nvPr/>
        </p:nvSpPr>
        <p:spPr>
          <a:xfrm>
            <a:off x="1650366" y="974035"/>
            <a:ext cx="584326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outono derruba as folhas,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inverno trará frio e alguns dias de neve,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Primavera e verão ainda dormem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suas bolhas,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 agora despertá-los, ora, ora,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ninguém se atreve.</a:t>
            </a:r>
          </a:p>
        </p:txBody>
      </p:sp>
    </p:spTree>
    <p:extLst>
      <p:ext uri="{BB962C8B-B14F-4D97-AF65-F5344CB8AC3E}">
        <p14:creationId xmlns:p14="http://schemas.microsoft.com/office/powerpoint/2010/main" val="40564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969DB3-F16F-F9F7-AE88-7A9D06BE7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42032BC-EE5C-CD95-076C-2D1DA3A382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58" b="11358"/>
          <a:stretch/>
        </p:blipFill>
        <p:spPr>
          <a:xfrm>
            <a:off x="179363" y="0"/>
            <a:ext cx="8693834" cy="40620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83644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ll dir="ld"/>
      </p:transition>
    </mc:Choice>
    <mc:Fallback>
      <p:transition spd="slow" advTm="3000">
        <p:pull dir="l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601FFB-EBD5-01DD-A2E7-81FFD126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C76DF12-C77B-5750-5808-04E1964A7C85}"/>
              </a:ext>
            </a:extLst>
          </p:cNvPr>
          <p:cNvSpPr txBox="1"/>
          <p:nvPr/>
        </p:nvSpPr>
        <p:spPr>
          <a:xfrm>
            <a:off x="1634104" y="914399"/>
            <a:ext cx="604524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eis que logo surgirá a  PRIMAVERA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trazendo as flores, 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suaves perfumes e suas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inumeráveis formas e cores,  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virá o verão que desperta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aquece todos de leve.</a:t>
            </a:r>
          </a:p>
        </p:txBody>
      </p:sp>
    </p:spTree>
    <p:extLst>
      <p:ext uri="{BB962C8B-B14F-4D97-AF65-F5344CB8AC3E}">
        <p14:creationId xmlns:p14="http://schemas.microsoft.com/office/powerpoint/2010/main" val="244699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969DB3-F16F-F9F7-AE88-7A9D06BE7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A691914-5244-5A90-6C23-16DA53D6C7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98" b="17598"/>
          <a:stretch/>
        </p:blipFill>
        <p:spPr>
          <a:xfrm>
            <a:off x="105508" y="221566"/>
            <a:ext cx="8820443" cy="36189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81717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601FFB-EBD5-01DD-A2E7-81FFD126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8B430D8-6174-6493-035D-451201A5C1DC}"/>
              </a:ext>
            </a:extLst>
          </p:cNvPr>
          <p:cNvSpPr txBox="1"/>
          <p:nvPr/>
        </p:nvSpPr>
        <p:spPr>
          <a:xfrm>
            <a:off x="1635939" y="1133061"/>
            <a:ext cx="5872120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enfim, é assim que cada estação,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seu bordão que o traz na repetição,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Veja bem, de alerta isso também nos serve,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Aproveitar cada estação...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tudo é tão breve! </a:t>
            </a:r>
          </a:p>
        </p:txBody>
      </p:sp>
    </p:spTree>
    <p:extLst>
      <p:ext uri="{BB962C8B-B14F-4D97-AF65-F5344CB8AC3E}">
        <p14:creationId xmlns:p14="http://schemas.microsoft.com/office/powerpoint/2010/main" val="83013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1000">
        <p:split orient="vert" dir="in"/>
      </p:transition>
    </mc:Choice>
    <mc:Fallback>
      <p:transition spd="slow" advTm="11000">
        <p:split orient="vert"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D969DB3-F16F-F9F7-AE88-7A9D06BE7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0E6C88E-A426-AD59-0799-E0BD101559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3227" b="13227"/>
          <a:stretch/>
        </p:blipFill>
        <p:spPr>
          <a:xfrm>
            <a:off x="0" y="0"/>
            <a:ext cx="9144000" cy="38088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51344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F0C839E6-F9C9-C57D-AEF4-F3B5A42DA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2E3C37-4753-2C7A-ED27-6DDEC73ACADB}"/>
              </a:ext>
            </a:extLst>
          </p:cNvPr>
          <p:cNvSpPr txBox="1"/>
          <p:nvPr/>
        </p:nvSpPr>
        <p:spPr>
          <a:xfrm>
            <a:off x="946298" y="627320"/>
            <a:ext cx="28167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Cláusio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José de Melo</a:t>
            </a:r>
          </a:p>
        </p:txBody>
      </p:sp>
    </p:spTree>
    <p:extLst>
      <p:ext uri="{BB962C8B-B14F-4D97-AF65-F5344CB8AC3E}">
        <p14:creationId xmlns:p14="http://schemas.microsoft.com/office/powerpoint/2010/main" val="109176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honeycomb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D601FFB-EBD5-01DD-A2E7-81FFD126F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819A8E9-7DFE-0F60-B40E-21BBDF658090}"/>
              </a:ext>
            </a:extLst>
          </p:cNvPr>
          <p:cNvSpPr txBox="1"/>
          <p:nvPr/>
        </p:nvSpPr>
        <p:spPr>
          <a:xfrm>
            <a:off x="1778609" y="770207"/>
            <a:ext cx="558678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Cláusio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José de Melo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Música:In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Case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Didn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Know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(Instrumental)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137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wind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137</TotalTime>
  <Words>249</Words>
  <Application>Microsoft Office PowerPoint</Application>
  <PresentationFormat>Apresentação na tela (16:9)</PresentationFormat>
  <Paragraphs>41</Paragraphs>
  <Slides>15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2024-03-10T17:11:21Z</dcterms:created>
  <dcterms:modified xsi:type="dcterms:W3CDTF">2024-04-13T14:38:32Z</dcterms:modified>
</cp:coreProperties>
</file>