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wav" ContentType="audio/x-wav"/>
  <Default Extension="wdp" ContentType="image/vnd.ms-photo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7" r:id="rId2"/>
    <p:sldId id="256" r:id="rId3"/>
    <p:sldId id="263" r:id="rId4"/>
    <p:sldId id="268" r:id="rId5"/>
    <p:sldId id="258" r:id="rId6"/>
    <p:sldId id="264" r:id="rId7"/>
    <p:sldId id="260" r:id="rId8"/>
    <p:sldId id="265" r:id="rId9"/>
    <p:sldId id="261" r:id="rId10"/>
    <p:sldId id="266" r:id="rId11"/>
    <p:sldId id="262" r:id="rId12"/>
    <p:sldId id="267" r:id="rId13"/>
    <p:sldId id="259" r:id="rId14"/>
  </p:sldIdLst>
  <p:sldSz cx="9144000" cy="5143500" type="screen16x9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EEC8CB"/>
    <a:srgbClr val="EBBFC2"/>
    <a:srgbClr val="E19FA4"/>
    <a:srgbClr val="CE646C"/>
    <a:srgbClr val="660033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 varScale="1">
        <p:scale>
          <a:sx n="95" d="100"/>
          <a:sy n="95" d="100"/>
        </p:scale>
        <p:origin x="690" y="8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43000" y="841772"/>
            <a:ext cx="6858000" cy="1790700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2701528"/>
            <a:ext cx="6858000" cy="1241822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pt-BR"/>
              <a:t>Clique para editar o estilo do subtítulo Mestre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53DB4C-A832-4829-A8D5-58B478F0E940}" type="datetimeFigureOut">
              <a:rPr lang="pt-BR" smtClean="0"/>
              <a:t>14/08/2020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FC50A1-0C65-471C-8601-38468675D090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80230169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53DB4C-A832-4829-A8D5-58B478F0E940}" type="datetimeFigureOut">
              <a:rPr lang="pt-BR" smtClean="0"/>
              <a:t>14/08/2020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FC50A1-0C65-471C-8601-38468675D090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34738046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282304"/>
            <a:ext cx="7886700" cy="2139553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3442098"/>
            <a:ext cx="7886700" cy="1125140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53DB4C-A832-4829-A8D5-58B478F0E940}" type="datetimeFigureOut">
              <a:rPr lang="pt-BR" smtClean="0"/>
              <a:t>14/08/2020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FC50A1-0C65-471C-8601-38468675D090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80805280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369219"/>
            <a:ext cx="3886200" cy="3263504"/>
          </a:xfrm>
        </p:spPr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369219"/>
            <a:ext cx="3886200" cy="3263504"/>
          </a:xfrm>
        </p:spPr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53DB4C-A832-4829-A8D5-58B478F0E940}" type="datetimeFigureOut">
              <a:rPr lang="pt-BR" smtClean="0"/>
              <a:t>14/08/2020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FC50A1-0C65-471C-8601-38468675D090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08728924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273844"/>
            <a:ext cx="7886700" cy="994172"/>
          </a:xfrm>
        </p:spPr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260872"/>
            <a:ext cx="3868340" cy="617934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1878806"/>
            <a:ext cx="3868340" cy="2763441"/>
          </a:xfrm>
        </p:spPr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260872"/>
            <a:ext cx="3887391" cy="617934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1878806"/>
            <a:ext cx="3887391" cy="2763441"/>
          </a:xfrm>
        </p:spPr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53DB4C-A832-4829-A8D5-58B478F0E940}" type="datetimeFigureOut">
              <a:rPr lang="pt-BR" smtClean="0"/>
              <a:t>14/08/2020</a:t>
            </a:fld>
            <a:endParaRPr lang="pt-B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FC50A1-0C65-471C-8601-38468675D090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1919827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53DB4C-A832-4829-A8D5-58B478F0E940}" type="datetimeFigureOut">
              <a:rPr lang="pt-BR" smtClean="0"/>
              <a:t>14/08/2020</a:t>
            </a:fld>
            <a:endParaRPr lang="pt-B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FC50A1-0C65-471C-8601-38468675D090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52755283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53DB4C-A832-4829-A8D5-58B478F0E940}" type="datetimeFigureOut">
              <a:rPr lang="pt-BR" smtClean="0"/>
              <a:t>14/08/2020</a:t>
            </a:fld>
            <a:endParaRPr lang="pt-B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FC50A1-0C65-471C-8601-38468675D090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87681055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42900"/>
            <a:ext cx="2949178" cy="120015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740569"/>
            <a:ext cx="4629150" cy="3655219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1543050"/>
            <a:ext cx="2949178" cy="2858691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53DB4C-A832-4829-A8D5-58B478F0E940}" type="datetimeFigureOut">
              <a:rPr lang="pt-BR" smtClean="0"/>
              <a:t>14/08/2020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FC50A1-0C65-471C-8601-38468675D090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62374707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42900"/>
            <a:ext cx="2949178" cy="120015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740569"/>
            <a:ext cx="4629150" cy="3655219"/>
          </a:xfrm>
        </p:spPr>
        <p:txBody>
          <a:bodyPr anchor="t"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r>
              <a:rPr lang="pt-BR"/>
              <a:t>Clique no ícone para adicionar uma imagem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1543050"/>
            <a:ext cx="2949178" cy="2858691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53DB4C-A832-4829-A8D5-58B478F0E940}" type="datetimeFigureOut">
              <a:rPr lang="pt-BR" smtClean="0"/>
              <a:t>14/08/2020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FC50A1-0C65-471C-8601-38468675D090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95673008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53DB4C-A832-4829-A8D5-58B478F0E940}" type="datetimeFigureOut">
              <a:rPr lang="pt-BR" smtClean="0"/>
              <a:t>14/08/2020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FC50A1-0C65-471C-8601-38468675D090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63219643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exto e Títul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273844"/>
            <a:ext cx="1971675" cy="4358879"/>
          </a:xfrm>
        </p:spPr>
        <p:txBody>
          <a:bodyPr vert="eaVert"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273844"/>
            <a:ext cx="5800725" cy="4358879"/>
          </a:xfrm>
        </p:spPr>
        <p:txBody>
          <a:bodyPr vert="eaVert"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53DB4C-A832-4829-A8D5-58B478F0E940}" type="datetimeFigureOut">
              <a:rPr lang="pt-BR" smtClean="0"/>
              <a:t>14/08/2020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FC50A1-0C65-471C-8601-38468675D090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60337568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660033">
            <a:alpha val="82000"/>
          </a:srgb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273844"/>
            <a:ext cx="7886700" cy="99417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369219"/>
            <a:ext cx="7886700" cy="326350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4767263"/>
            <a:ext cx="20574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753DB4C-A832-4829-A8D5-58B478F0E940}" type="datetimeFigureOut">
              <a:rPr lang="pt-BR" smtClean="0"/>
              <a:t>14/08/2020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4767263"/>
            <a:ext cx="30861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4767263"/>
            <a:ext cx="20574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2FC50A1-0C65-471C-8601-38468675D090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420035089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7" Type="http://schemas.openxmlformats.org/officeDocument/2006/relationships/image" Target="../media/image3.png"/><Relationship Id="rId2" Type="http://schemas.openxmlformats.org/officeDocument/2006/relationships/audio" Target="../media/media1.wav"/><Relationship Id="rId1" Type="http://schemas.microsoft.com/office/2007/relationships/media" Target="../media/media1.wav"/><Relationship Id="rId6" Type="http://schemas.microsoft.com/office/2007/relationships/hdphoto" Target="../media/hdphoto1.wdp"/><Relationship Id="rId5" Type="http://schemas.openxmlformats.org/officeDocument/2006/relationships/image" Target="../media/image2.png"/><Relationship Id="rId4" Type="http://schemas.openxmlformats.org/officeDocument/2006/relationships/image" Target="../media/image1.JP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Relationship Id="rId4" Type="http://schemas.microsoft.com/office/2007/relationships/hdphoto" Target="../media/hdphoto2.wdp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Relationship Id="rId4" Type="http://schemas.microsoft.com/office/2007/relationships/hdphoto" Target="../media/hdphoto3.wdp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Relationship Id="rId4" Type="http://schemas.microsoft.com/office/2007/relationships/hdphoto" Target="../media/hdphoto4.wdp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Relationship Id="rId4" Type="http://schemas.microsoft.com/office/2007/relationships/hdphoto" Target="../media/hdphoto5.wdp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Relationship Id="rId4" Type="http://schemas.microsoft.com/office/2007/relationships/hdphoto" Target="../media/hdphoto6.wdp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 descr="Uma imagem contendo mesa&#10;&#10;Descrição gerada automaticamente">
            <a:extLst>
              <a:ext uri="{FF2B5EF4-FFF2-40B4-BE49-F238E27FC236}">
                <a16:creationId xmlns:a16="http://schemas.microsoft.com/office/drawing/2014/main" id="{1547EED3-6C2B-4840-91A7-9B76D1F9081A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7" name="Imagem 6" descr="Mulher com vestido florido&#10;&#10;Descrição gerada automaticamente">
            <a:extLst>
              <a:ext uri="{FF2B5EF4-FFF2-40B4-BE49-F238E27FC236}">
                <a16:creationId xmlns:a16="http://schemas.microsoft.com/office/drawing/2014/main" id="{F71F7F70-3D4A-43AA-B8B6-4B465A0B7C09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colorTemperature colorTemp="88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3385" y="271130"/>
            <a:ext cx="7707085" cy="4601240"/>
          </a:xfrm>
          <a:prstGeom prst="rect">
            <a:avLst/>
          </a:prstGeom>
          <a:effectLst>
            <a:softEdge rad="635000"/>
          </a:effectLst>
        </p:spPr>
      </p:pic>
      <p:pic>
        <p:nvPicPr>
          <p:cNvPr id="8" name="13 CM-Love on the brain   Rihanna (sax cover Graziatto)">
            <a:hlinkClick r:id="" action="ppaction://media"/>
            <a:extLst>
              <a:ext uri="{FF2B5EF4-FFF2-40B4-BE49-F238E27FC236}">
                <a16:creationId xmlns:a16="http://schemas.microsoft.com/office/drawing/2014/main" id="{EAEBB910-5730-4599-955C-7A6BD5CC56EC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-961292" y="2437772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5507363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5000"/>
    </mc:Choice>
    <mc:Fallback>
      <p:transition spd="slow" advTm="5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6" dur="4000" fill="hold"/>
                                        <p:tgtEl>
                                          <p:spTgt spid="7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4000"/>
                            </p:stCondLst>
                            <p:childTnLst>
                              <p:par>
                                <p:cTn id="8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9" dur="1" fill="hold"/>
                                        <p:tgtEl>
                                          <p:spTgt spid="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13">
                <p:cTn id="10" repeatCount="indefinite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8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 descr="Uma imagem contendo desenho&#10;&#10;Descrição gerada automaticamente">
            <a:extLst>
              <a:ext uri="{FF2B5EF4-FFF2-40B4-BE49-F238E27FC236}">
                <a16:creationId xmlns:a16="http://schemas.microsoft.com/office/drawing/2014/main" id="{17764EC6-8171-4509-BD5A-09C4EEBBDC4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0640284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1000">
        <p14:flythrough hasBounce="1"/>
      </p:transition>
    </mc:Choice>
    <mc:Fallback>
      <p:transition spd="slow" advTm="1000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 descr="Uma imagem contendo mesa&#10;&#10;Descrição gerada automaticamente">
            <a:extLst>
              <a:ext uri="{FF2B5EF4-FFF2-40B4-BE49-F238E27FC236}">
                <a16:creationId xmlns:a16="http://schemas.microsoft.com/office/drawing/2014/main" id="{E4A2948D-AA98-4A67-831A-7485B3F63EF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Retângulo 1">
            <a:extLst>
              <a:ext uri="{FF2B5EF4-FFF2-40B4-BE49-F238E27FC236}">
                <a16:creationId xmlns:a16="http://schemas.microsoft.com/office/drawing/2014/main" id="{A26C411B-E776-4097-AEE4-B2D1FB28C2E5}"/>
              </a:ext>
            </a:extLst>
          </p:cNvPr>
          <p:cNvSpPr/>
          <p:nvPr/>
        </p:nvSpPr>
        <p:spPr>
          <a:xfrm>
            <a:off x="1807496" y="1175588"/>
            <a:ext cx="5949831" cy="923330"/>
          </a:xfrm>
          <a:prstGeom prst="rect">
            <a:avLst/>
          </a:prstGeom>
          <a:noFill/>
        </p:spPr>
        <p:txBody>
          <a:bodyPr wrap="none" lIns="91440" tIns="45720" rIns="91440" bIns="45720">
            <a:prstTxWarp prst="textTriangle">
              <a:avLst/>
            </a:prstTxWarp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algn="ctr"/>
            <a:r>
              <a:rPr lang="pt-BR" sz="5400" b="1" cap="none" spc="0" dirty="0">
                <a:ln>
                  <a:solidFill>
                    <a:schemeClr val="accent4">
                      <a:lumMod val="20000"/>
                      <a:lumOff val="80000"/>
                    </a:schemeClr>
                  </a:solidFill>
                </a:ln>
                <a:solidFill>
                  <a:srgbClr val="EBBFC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Não Existe Amor A Sós!</a:t>
            </a:r>
          </a:p>
        </p:txBody>
      </p:sp>
      <p:sp>
        <p:nvSpPr>
          <p:cNvPr id="3" name="Retângulo 2">
            <a:extLst>
              <a:ext uri="{FF2B5EF4-FFF2-40B4-BE49-F238E27FC236}">
                <a16:creationId xmlns:a16="http://schemas.microsoft.com/office/drawing/2014/main" id="{F8F0C1B2-DC2B-4260-BB0B-BCA8234EF059}"/>
              </a:ext>
            </a:extLst>
          </p:cNvPr>
          <p:cNvSpPr/>
          <p:nvPr/>
        </p:nvSpPr>
        <p:spPr>
          <a:xfrm>
            <a:off x="2626662" y="2853731"/>
            <a:ext cx="4155976" cy="692149"/>
          </a:xfrm>
          <a:prstGeom prst="rect">
            <a:avLst/>
          </a:prstGeom>
          <a:noFill/>
        </p:spPr>
        <p:txBody>
          <a:bodyPr wrap="none" lIns="91440" tIns="45720" rIns="91440" bIns="45720">
            <a:prstTxWarp prst="textChevronInverted">
              <a:avLst/>
            </a:prstTxWarp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algn="ctr"/>
            <a:r>
              <a:rPr lang="pt-BR" sz="5400" b="1" cap="none" spc="0" dirty="0">
                <a:ln>
                  <a:solidFill>
                    <a:schemeClr val="accent4">
                      <a:lumMod val="20000"/>
                      <a:lumOff val="80000"/>
                    </a:schemeClr>
                  </a:solidFill>
                </a:ln>
                <a:solidFill>
                  <a:srgbClr val="EBBFC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Jorge Humberto</a:t>
            </a:r>
          </a:p>
        </p:txBody>
      </p:sp>
      <p:sp>
        <p:nvSpPr>
          <p:cNvPr id="4" name="CaixaDeTexto 3">
            <a:extLst>
              <a:ext uri="{FF2B5EF4-FFF2-40B4-BE49-F238E27FC236}">
                <a16:creationId xmlns:a16="http://schemas.microsoft.com/office/drawing/2014/main" id="{43E04F08-3736-4F13-B07E-A7414BECE994}"/>
              </a:ext>
            </a:extLst>
          </p:cNvPr>
          <p:cNvSpPr txBox="1"/>
          <p:nvPr/>
        </p:nvSpPr>
        <p:spPr>
          <a:xfrm>
            <a:off x="4782411" y="4011555"/>
            <a:ext cx="2787943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BR" sz="2800" b="1" dirty="0">
                <a:solidFill>
                  <a:srgbClr val="EBBFC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Santa-Iria-da-</a:t>
            </a:r>
            <a:r>
              <a:rPr lang="pt-BR" sz="2800" b="1" dirty="0" err="1">
                <a:solidFill>
                  <a:srgbClr val="EBBFC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Azóia</a:t>
            </a:r>
            <a:endParaRPr lang="pt-BR" sz="2800" b="1" dirty="0">
              <a:solidFill>
                <a:srgbClr val="EBBFC2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2380371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9000" advTm="8000">
        <p15:prstTrans prst="curtains"/>
      </p:transition>
    </mc:Choice>
    <mc:Fallback>
      <p:transition spd="slow" advTm="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4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 descr="Uma imagem contendo mesa&#10;&#10;Descrição gerada automaticamente">
            <a:extLst>
              <a:ext uri="{FF2B5EF4-FFF2-40B4-BE49-F238E27FC236}">
                <a16:creationId xmlns:a16="http://schemas.microsoft.com/office/drawing/2014/main" id="{1547EED3-6C2B-4840-91A7-9B76D1F9081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3" name="Imagem 2" descr="Pessoa de terno e gravata borboleta&#10;&#10;Descrição gerada automaticamente">
            <a:extLst>
              <a:ext uri="{FF2B5EF4-FFF2-40B4-BE49-F238E27FC236}">
                <a16:creationId xmlns:a16="http://schemas.microsoft.com/office/drawing/2014/main" id="{58B517CE-F421-4876-8A4C-349183EE69BA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colorTemperature colorTemp="112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3433" y="486716"/>
            <a:ext cx="7536264" cy="4376685"/>
          </a:xfrm>
          <a:prstGeom prst="rect">
            <a:avLst/>
          </a:prstGeom>
          <a:effectLst>
            <a:softEdge rad="635000"/>
          </a:effectLst>
        </p:spPr>
      </p:pic>
    </p:spTree>
    <p:extLst>
      <p:ext uri="{BB962C8B-B14F-4D97-AF65-F5344CB8AC3E}">
        <p14:creationId xmlns:p14="http://schemas.microsoft.com/office/powerpoint/2010/main" val="89850002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0" advTm="5000">
        <p14:prism/>
      </p:transition>
    </mc:Choice>
    <mc:Fallback>
      <p:transition spd="slow" advTm="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6" dur="4000" fill="hold"/>
                                        <p:tgtEl>
                                          <p:spTgt spid="3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 descr="Uma imagem contendo mesa&#10;&#10;Descrição gerada automaticamente">
            <a:extLst>
              <a:ext uri="{FF2B5EF4-FFF2-40B4-BE49-F238E27FC236}">
                <a16:creationId xmlns:a16="http://schemas.microsoft.com/office/drawing/2014/main" id="{E4A2948D-AA98-4A67-831A-7485B3F63EF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6" name="CaixaDeTexto 5">
            <a:extLst>
              <a:ext uri="{FF2B5EF4-FFF2-40B4-BE49-F238E27FC236}">
                <a16:creationId xmlns:a16="http://schemas.microsoft.com/office/drawing/2014/main" id="{906631AE-0E20-4A80-95B0-BEF6BEB785FE}"/>
              </a:ext>
            </a:extLst>
          </p:cNvPr>
          <p:cNvSpPr txBox="1"/>
          <p:nvPr/>
        </p:nvSpPr>
        <p:spPr>
          <a:xfrm>
            <a:off x="1353080" y="1386672"/>
            <a:ext cx="6607899" cy="200054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3200" b="1" dirty="0">
                <a:solidFill>
                  <a:srgbClr val="EEC8CB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Há, em mim, um ser um ter e um haver.</a:t>
            </a:r>
          </a:p>
          <a:p>
            <a:pPr algn="ctr"/>
            <a:r>
              <a:rPr lang="pt-BR" sz="3200" b="1" dirty="0">
                <a:solidFill>
                  <a:srgbClr val="EEC8CB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Compreenderás que se há um permanecer</a:t>
            </a:r>
          </a:p>
          <a:p>
            <a:pPr algn="ctr"/>
            <a:r>
              <a:rPr lang="pt-BR" sz="3200" b="1" dirty="0">
                <a:solidFill>
                  <a:srgbClr val="EEC8CB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resume-se que da parte d’algum</a:t>
            </a:r>
          </a:p>
          <a:p>
            <a:pPr algn="ctr"/>
            <a:r>
              <a:rPr lang="pt-BR" sz="2800" b="1" dirty="0">
                <a:solidFill>
                  <a:srgbClr val="EEC8CB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existe uma vontade explicita em não ser só mais um</a:t>
            </a:r>
          </a:p>
        </p:txBody>
      </p:sp>
    </p:spTree>
    <p:extLst>
      <p:ext uri="{BB962C8B-B14F-4D97-AF65-F5344CB8AC3E}">
        <p14:creationId xmlns:p14="http://schemas.microsoft.com/office/powerpoint/2010/main" val="361202670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9000" advTm="12000">
        <p:split orient="vert"/>
      </p:transition>
    </mc:Choice>
    <mc:Fallback>
      <p:transition spd="slow" advTm="12000">
        <p:split orient="vert"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 descr="Uma imagem contendo mesa&#10;&#10;Descrição gerada automaticamente">
            <a:extLst>
              <a:ext uri="{FF2B5EF4-FFF2-40B4-BE49-F238E27FC236}">
                <a16:creationId xmlns:a16="http://schemas.microsoft.com/office/drawing/2014/main" id="{1547EED3-6C2B-4840-91A7-9B76D1F9081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3" name="Imagem 2" descr="Mulher com vestido rosa&#10;&#10;Descrição gerada automaticamente">
            <a:extLst>
              <a:ext uri="{FF2B5EF4-FFF2-40B4-BE49-F238E27FC236}">
                <a16:creationId xmlns:a16="http://schemas.microsoft.com/office/drawing/2014/main" id="{79D758E7-A75F-424E-A3B7-486EAF8DBAF3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colorTemperature colorTemp="112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2757" y="401934"/>
            <a:ext cx="7928148" cy="4339632"/>
          </a:xfrm>
          <a:prstGeom prst="rect">
            <a:avLst/>
          </a:prstGeom>
          <a:effectLst>
            <a:softEdge rad="635000"/>
          </a:effectLst>
        </p:spPr>
      </p:pic>
    </p:spTree>
    <p:extLst>
      <p:ext uri="{BB962C8B-B14F-4D97-AF65-F5344CB8AC3E}">
        <p14:creationId xmlns:p14="http://schemas.microsoft.com/office/powerpoint/2010/main" val="224142125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0" advTm="5000">
        <p14:ripple dir="ld"/>
      </p:transition>
    </mc:Choice>
    <mc:Fallback>
      <p:transition spd="slow" advTm="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6" dur="4000" fill="hold"/>
                                        <p:tgtEl>
                                          <p:spTgt spid="3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 descr="Uma imagem contendo mesa&#10;&#10;Descrição gerada automaticamente">
            <a:extLst>
              <a:ext uri="{FF2B5EF4-FFF2-40B4-BE49-F238E27FC236}">
                <a16:creationId xmlns:a16="http://schemas.microsoft.com/office/drawing/2014/main" id="{E4A2948D-AA98-4A67-831A-7485B3F63EF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>
            <a:extLst>
              <a:ext uri="{FF2B5EF4-FFF2-40B4-BE49-F238E27FC236}">
                <a16:creationId xmlns:a16="http://schemas.microsoft.com/office/drawing/2014/main" id="{7D64DDE7-CA0E-4361-8F92-A6A1A3508CCD}"/>
              </a:ext>
            </a:extLst>
          </p:cNvPr>
          <p:cNvSpPr txBox="1"/>
          <p:nvPr/>
        </p:nvSpPr>
        <p:spPr>
          <a:xfrm>
            <a:off x="1139009" y="1366576"/>
            <a:ext cx="6865982" cy="206210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3200" b="1" dirty="0">
                <a:solidFill>
                  <a:srgbClr val="EEC8CB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que sempre mantém a porta aberta, tecer</a:t>
            </a:r>
          </a:p>
          <a:p>
            <a:pPr algn="ctr"/>
            <a:r>
              <a:rPr lang="pt-BR" sz="3200" b="1" dirty="0">
                <a:solidFill>
                  <a:srgbClr val="EEC8CB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complexo, se do outro lado ninguém interceder.</a:t>
            </a:r>
          </a:p>
          <a:p>
            <a:pPr algn="ctr"/>
            <a:r>
              <a:rPr lang="pt-BR" sz="3200" b="1" dirty="0">
                <a:solidFill>
                  <a:srgbClr val="EEC8CB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Nesse caminho, será caminho nenhum</a:t>
            </a:r>
          </a:p>
          <a:p>
            <a:pPr algn="ctr"/>
            <a:r>
              <a:rPr lang="pt-BR" sz="3200" b="1" dirty="0">
                <a:solidFill>
                  <a:srgbClr val="EEC8CB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Se acaso só houver espaço para apenas um.</a:t>
            </a:r>
          </a:p>
        </p:txBody>
      </p:sp>
    </p:spTree>
    <p:extLst>
      <p:ext uri="{BB962C8B-B14F-4D97-AF65-F5344CB8AC3E}">
        <p14:creationId xmlns:p14="http://schemas.microsoft.com/office/powerpoint/2010/main" val="52886777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9000" advTm="12000">
        <p:split orient="vert"/>
      </p:transition>
    </mc:Choice>
    <mc:Fallback>
      <p:transition spd="slow" advTm="12000">
        <p:split orient="vert"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 descr="Uma imagem contendo mesa&#10;&#10;Descrição gerada automaticamente">
            <a:extLst>
              <a:ext uri="{FF2B5EF4-FFF2-40B4-BE49-F238E27FC236}">
                <a16:creationId xmlns:a16="http://schemas.microsoft.com/office/drawing/2014/main" id="{1547EED3-6C2B-4840-91A7-9B76D1F9081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3" name="Imagem 2" descr="Uma imagem contendo ao ar livre, mulher, menina, frente&#10;&#10;Descrição gerada automaticamente">
            <a:extLst>
              <a:ext uri="{FF2B5EF4-FFF2-40B4-BE49-F238E27FC236}">
                <a16:creationId xmlns:a16="http://schemas.microsoft.com/office/drawing/2014/main" id="{E4442967-5E33-48BC-A66C-4C74908A66F7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colorTemperature colorTemp="112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3191" y="371789"/>
            <a:ext cx="7556361" cy="4461468"/>
          </a:xfrm>
          <a:prstGeom prst="rect">
            <a:avLst/>
          </a:prstGeom>
          <a:effectLst>
            <a:softEdge rad="635000"/>
          </a:effectLst>
        </p:spPr>
      </p:pic>
    </p:spTree>
    <p:extLst>
      <p:ext uri="{BB962C8B-B14F-4D97-AF65-F5344CB8AC3E}">
        <p14:creationId xmlns:p14="http://schemas.microsoft.com/office/powerpoint/2010/main" val="323852677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0" advTm="5000">
        <p14:ripple dir="ru"/>
      </p:transition>
    </mc:Choice>
    <mc:Fallback>
      <p:transition spd="slow" advTm="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6" dur="4000" fill="hold"/>
                                        <p:tgtEl>
                                          <p:spTgt spid="3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 descr="Uma imagem contendo mesa&#10;&#10;Descrição gerada automaticamente">
            <a:extLst>
              <a:ext uri="{FF2B5EF4-FFF2-40B4-BE49-F238E27FC236}">
                <a16:creationId xmlns:a16="http://schemas.microsoft.com/office/drawing/2014/main" id="{E4A2948D-AA98-4A67-831A-7485B3F63EF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3" name="CaixaDeTexto 2">
            <a:extLst>
              <a:ext uri="{FF2B5EF4-FFF2-40B4-BE49-F238E27FC236}">
                <a16:creationId xmlns:a16="http://schemas.microsoft.com/office/drawing/2014/main" id="{F3D0F6A3-F442-476F-8C13-670487E67DE2}"/>
              </a:ext>
            </a:extLst>
          </p:cNvPr>
          <p:cNvSpPr txBox="1"/>
          <p:nvPr/>
        </p:nvSpPr>
        <p:spPr>
          <a:xfrm>
            <a:off x="1399582" y="1617784"/>
            <a:ext cx="6564618" cy="156966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3200" b="1" dirty="0">
                <a:solidFill>
                  <a:srgbClr val="EEC8CB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Sei que tu sabes que te tenho muito amor</a:t>
            </a:r>
          </a:p>
          <a:p>
            <a:pPr algn="ctr"/>
            <a:r>
              <a:rPr lang="pt-BR" sz="3200" b="1" dirty="0">
                <a:solidFill>
                  <a:srgbClr val="EEC8CB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e que te sonho e que te penso em teu favor.</a:t>
            </a:r>
          </a:p>
          <a:p>
            <a:pPr algn="ctr"/>
            <a:r>
              <a:rPr lang="pt-BR" sz="3200" b="1" dirty="0">
                <a:solidFill>
                  <a:srgbClr val="EEC8CB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E tu, do que foges, se as pérolas são eternas?</a:t>
            </a:r>
          </a:p>
        </p:txBody>
      </p:sp>
    </p:spTree>
    <p:extLst>
      <p:ext uri="{BB962C8B-B14F-4D97-AF65-F5344CB8AC3E}">
        <p14:creationId xmlns:p14="http://schemas.microsoft.com/office/powerpoint/2010/main" val="142652351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9000" advTm="10000">
        <p:split orient="vert"/>
      </p:transition>
    </mc:Choice>
    <mc:Fallback>
      <p:transition spd="slow" advTm="10000">
        <p:split orient="vert"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 descr="Uma imagem contendo mesa&#10;&#10;Descrição gerada automaticamente">
            <a:extLst>
              <a:ext uri="{FF2B5EF4-FFF2-40B4-BE49-F238E27FC236}">
                <a16:creationId xmlns:a16="http://schemas.microsoft.com/office/drawing/2014/main" id="{1547EED3-6C2B-4840-91A7-9B76D1F9081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6" name="Imagem 5" descr="Uma imagem contendo pessoa, jovem, olhando, mulher&#10;&#10;Descrição gerada automaticamente">
            <a:extLst>
              <a:ext uri="{FF2B5EF4-FFF2-40B4-BE49-F238E27FC236}">
                <a16:creationId xmlns:a16="http://schemas.microsoft.com/office/drawing/2014/main" id="{17C62BAF-EEF2-4D6C-A167-56DA85B8A985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colorTemperature colorTemp="72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2901" y="376185"/>
            <a:ext cx="7697037" cy="4391130"/>
          </a:xfrm>
          <a:prstGeom prst="rect">
            <a:avLst/>
          </a:prstGeom>
          <a:effectLst>
            <a:softEdge rad="635000"/>
          </a:effectLst>
        </p:spPr>
      </p:pic>
    </p:spTree>
    <p:extLst>
      <p:ext uri="{BB962C8B-B14F-4D97-AF65-F5344CB8AC3E}">
        <p14:creationId xmlns:p14="http://schemas.microsoft.com/office/powerpoint/2010/main" val="321234965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0" advTm="5000">
        <p14:ripple dir="rd"/>
      </p:transition>
    </mc:Choice>
    <mc:Fallback>
      <p:transition spd="slow" advTm="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6" dur="4000" fill="hold"/>
                                        <p:tgtEl>
                                          <p:spTgt spid="6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 descr="Uma imagem contendo mesa&#10;&#10;Descrição gerada automaticamente">
            <a:extLst>
              <a:ext uri="{FF2B5EF4-FFF2-40B4-BE49-F238E27FC236}">
                <a16:creationId xmlns:a16="http://schemas.microsoft.com/office/drawing/2014/main" id="{E4A2948D-AA98-4A67-831A-7485B3F63EF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>
            <a:extLst>
              <a:ext uri="{FF2B5EF4-FFF2-40B4-BE49-F238E27FC236}">
                <a16:creationId xmlns:a16="http://schemas.microsoft.com/office/drawing/2014/main" id="{B4B9A80A-404F-4946-87EA-8C76D8C3D2F1}"/>
              </a:ext>
            </a:extLst>
          </p:cNvPr>
          <p:cNvSpPr txBox="1"/>
          <p:nvPr/>
        </p:nvSpPr>
        <p:spPr>
          <a:xfrm>
            <a:off x="1276867" y="1346480"/>
            <a:ext cx="6590266" cy="280076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3200" b="1" dirty="0">
                <a:solidFill>
                  <a:srgbClr val="EEC8CB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Para te inflamar doce coração há um clamor</a:t>
            </a:r>
          </a:p>
          <a:p>
            <a:pPr algn="ctr"/>
            <a:r>
              <a:rPr lang="pt-BR" sz="3200" b="1" dirty="0">
                <a:solidFill>
                  <a:srgbClr val="EEC8CB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que espera por ti como eu pelo esplendor</a:t>
            </a:r>
          </a:p>
          <a:p>
            <a:pPr algn="ctr"/>
            <a:r>
              <a:rPr lang="pt-BR" sz="3200" b="1" dirty="0">
                <a:solidFill>
                  <a:srgbClr val="EEC8CB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tão teu; assim a alma que tu não degeneras!?</a:t>
            </a:r>
          </a:p>
          <a:p>
            <a:pPr algn="ctr"/>
            <a:endParaRPr lang="pt-BR" sz="3200" b="1" dirty="0">
              <a:solidFill>
                <a:srgbClr val="EEC8CB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  <a:p>
            <a:pPr algn="r"/>
            <a:r>
              <a:rPr lang="pt-BR" sz="2400" b="1" dirty="0">
                <a:solidFill>
                  <a:srgbClr val="EEC8CB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Jorge Humberto</a:t>
            </a:r>
          </a:p>
          <a:p>
            <a:pPr algn="r"/>
            <a:r>
              <a:rPr lang="pt-BR" sz="2400" b="1" dirty="0">
                <a:solidFill>
                  <a:srgbClr val="EEC8CB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29/05/2020</a:t>
            </a:r>
            <a:endParaRPr lang="pt-BR" sz="3200" b="1" dirty="0">
              <a:solidFill>
                <a:srgbClr val="EEC8CB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7363414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9000" advTm="10000">
        <p:split orient="vert"/>
      </p:transition>
    </mc:Choice>
    <mc:Fallback>
      <p:transition spd="slow" advTm="10000">
        <p:split orient="vert"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 descr="Uma imagem contendo mesa&#10;&#10;Descrição gerada automaticamente">
            <a:extLst>
              <a:ext uri="{FF2B5EF4-FFF2-40B4-BE49-F238E27FC236}">
                <a16:creationId xmlns:a16="http://schemas.microsoft.com/office/drawing/2014/main" id="{1547EED3-6C2B-4840-91A7-9B76D1F9081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3" name="Imagem 2" descr="Mulher com flor rosa&#10;&#10;Descrição gerada automaticamente">
            <a:extLst>
              <a:ext uri="{FF2B5EF4-FFF2-40B4-BE49-F238E27FC236}">
                <a16:creationId xmlns:a16="http://schemas.microsoft.com/office/drawing/2014/main" id="{C16D3D59-A006-41EE-B969-946A53192C7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colorTemperature colorTemp="112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3530" y="326571"/>
            <a:ext cx="7717134" cy="4490357"/>
          </a:xfrm>
          <a:prstGeom prst="rect">
            <a:avLst/>
          </a:prstGeom>
          <a:effectLst>
            <a:softEdge rad="635000"/>
          </a:effectLst>
        </p:spPr>
      </p:pic>
    </p:spTree>
    <p:extLst>
      <p:ext uri="{BB962C8B-B14F-4D97-AF65-F5344CB8AC3E}">
        <p14:creationId xmlns:p14="http://schemas.microsoft.com/office/powerpoint/2010/main" val="304529353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0" advTm="5000">
        <p14:ripple dir="lu"/>
      </p:transition>
    </mc:Choice>
    <mc:Fallback>
      <p:transition spd="slow" advTm="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6" dur="4000" fill="hold"/>
                                        <p:tgtEl>
                                          <p:spTgt spid="3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Imagem 9" descr="Uma imagem contendo camisa&#10;&#10;Descrição gerada automaticamente">
            <a:extLst>
              <a:ext uri="{FF2B5EF4-FFF2-40B4-BE49-F238E27FC236}">
                <a16:creationId xmlns:a16="http://schemas.microsoft.com/office/drawing/2014/main" id="{5830103E-EE97-4763-AF0E-4EDE7308395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11" name="CaixaDeTexto 10">
            <a:extLst>
              <a:ext uri="{FF2B5EF4-FFF2-40B4-BE49-F238E27FC236}">
                <a16:creationId xmlns:a16="http://schemas.microsoft.com/office/drawing/2014/main" id="{27650D4E-CCEA-44C7-BE3C-57E688682173}"/>
              </a:ext>
            </a:extLst>
          </p:cNvPr>
          <p:cNvSpPr txBox="1"/>
          <p:nvPr/>
        </p:nvSpPr>
        <p:spPr>
          <a:xfrm>
            <a:off x="5631500" y="1004834"/>
            <a:ext cx="3512500" cy="147732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2400" b="1" dirty="0">
                <a:solidFill>
                  <a:srgbClr val="EEC8CB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Criação, Formatação e Edição:</a:t>
            </a:r>
          </a:p>
          <a:p>
            <a:pPr algn="ctr"/>
            <a:r>
              <a:rPr lang="pt-BR" sz="2400" b="1" dirty="0">
                <a:solidFill>
                  <a:srgbClr val="EEC8CB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Cléo Menegatt</a:t>
            </a:r>
          </a:p>
          <a:p>
            <a:pPr algn="ctr"/>
            <a:r>
              <a:rPr lang="pt-BR" sz="2400" b="1" dirty="0">
                <a:solidFill>
                  <a:srgbClr val="EEC8CB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highlight>
                  <a:srgbClr val="FF00FF"/>
                </a:highlight>
                <a:latin typeface="Monotype Corsiva" panose="03010101010201010101" pitchFamily="66" charset="0"/>
              </a:rPr>
              <a:t>cmenegatt2016@gmail.com</a:t>
            </a:r>
          </a:p>
          <a:p>
            <a:endParaRPr lang="pt-BR" dirty="0"/>
          </a:p>
        </p:txBody>
      </p:sp>
      <p:sp>
        <p:nvSpPr>
          <p:cNvPr id="12" name="CaixaDeTexto 11">
            <a:extLst>
              <a:ext uri="{FF2B5EF4-FFF2-40B4-BE49-F238E27FC236}">
                <a16:creationId xmlns:a16="http://schemas.microsoft.com/office/drawing/2014/main" id="{68215FAD-C677-4BA6-917D-B8957E1E0CC4}"/>
              </a:ext>
            </a:extLst>
          </p:cNvPr>
          <p:cNvSpPr txBox="1"/>
          <p:nvPr/>
        </p:nvSpPr>
        <p:spPr>
          <a:xfrm>
            <a:off x="2998688" y="2482162"/>
            <a:ext cx="6072496" cy="295465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2400" b="1" dirty="0">
                <a:solidFill>
                  <a:srgbClr val="EEC8CB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Imagens: Internet e Acervo Pessoal</a:t>
            </a:r>
          </a:p>
          <a:p>
            <a:pPr algn="ctr"/>
            <a:r>
              <a:rPr lang="pt-BR" sz="2400" b="1" dirty="0">
                <a:solidFill>
                  <a:srgbClr val="EEC8CB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Texto: Jorge Humberto</a:t>
            </a:r>
          </a:p>
          <a:p>
            <a:pPr algn="ctr"/>
            <a:r>
              <a:rPr lang="pt-BR" sz="2400" b="1" dirty="0" err="1">
                <a:solidFill>
                  <a:srgbClr val="EEC8CB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Música:Love</a:t>
            </a:r>
            <a:r>
              <a:rPr lang="pt-BR" sz="2400" b="1" dirty="0">
                <a:solidFill>
                  <a:srgbClr val="EEC8CB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 </a:t>
            </a:r>
            <a:r>
              <a:rPr lang="pt-BR" sz="2400" b="1" dirty="0" err="1">
                <a:solidFill>
                  <a:srgbClr val="EEC8CB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on</a:t>
            </a:r>
            <a:r>
              <a:rPr lang="pt-BR" sz="2400" b="1" dirty="0">
                <a:solidFill>
                  <a:srgbClr val="EEC8CB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 </a:t>
            </a:r>
            <a:r>
              <a:rPr lang="pt-BR" sz="2400" b="1" dirty="0" err="1">
                <a:solidFill>
                  <a:srgbClr val="EEC8CB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the</a:t>
            </a:r>
            <a:r>
              <a:rPr lang="pt-BR" sz="2400" b="1" dirty="0">
                <a:solidFill>
                  <a:srgbClr val="EEC8CB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 </a:t>
            </a:r>
            <a:r>
              <a:rPr lang="pt-BR" sz="2400" b="1" dirty="0" err="1">
                <a:solidFill>
                  <a:srgbClr val="EEC8CB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brain</a:t>
            </a:r>
            <a:r>
              <a:rPr lang="pt-BR" sz="2400" b="1" dirty="0">
                <a:solidFill>
                  <a:srgbClr val="EEC8CB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-Rihanna</a:t>
            </a:r>
          </a:p>
          <a:p>
            <a:pPr algn="ctr"/>
            <a:r>
              <a:rPr lang="pt-BR" sz="2400" b="1" dirty="0">
                <a:solidFill>
                  <a:srgbClr val="EEC8CB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(Sax Cover </a:t>
            </a:r>
            <a:r>
              <a:rPr lang="pt-BR" sz="2400" b="1" dirty="0" err="1">
                <a:solidFill>
                  <a:srgbClr val="EEC8CB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Graziatto</a:t>
            </a:r>
            <a:r>
              <a:rPr lang="pt-BR" sz="2400" b="1" dirty="0">
                <a:solidFill>
                  <a:srgbClr val="EEC8CB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)</a:t>
            </a:r>
          </a:p>
          <a:p>
            <a:pPr algn="ctr"/>
            <a:r>
              <a:rPr lang="pt-BR" sz="2400" b="1" dirty="0">
                <a:solidFill>
                  <a:srgbClr val="EEC8CB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highlight>
                  <a:srgbClr val="FF00FF"/>
                </a:highlight>
                <a:latin typeface="Monotype Corsiva" panose="03010101010201010101" pitchFamily="66" charset="0"/>
              </a:rPr>
              <a:t>http://www.sergrasan.com.br/cleoslides</a:t>
            </a:r>
          </a:p>
          <a:p>
            <a:pPr algn="ctr"/>
            <a:r>
              <a:rPr lang="pt-BR" sz="2400" b="1" dirty="0">
                <a:solidFill>
                  <a:srgbClr val="EEC8CB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Canal no Youtube:</a:t>
            </a:r>
          </a:p>
          <a:p>
            <a:pPr algn="ctr"/>
            <a:r>
              <a:rPr lang="pt-BR" sz="2400" b="1" dirty="0">
                <a:solidFill>
                  <a:srgbClr val="EEC8CB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highlight>
                  <a:srgbClr val="FF00FF"/>
                </a:highlight>
                <a:latin typeface="Monotype Corsiva" panose="03010101010201010101" pitchFamily="66" charset="0"/>
              </a:rPr>
              <a:t>http://www.youtube.com/c/CleoniceMenegattGoelzer</a:t>
            </a:r>
          </a:p>
          <a:p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365248178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0" advTm="15000">
        <p14:prism isContent="1" isInverted="1"/>
      </p:transition>
    </mc:Choice>
    <mc:Fallback>
      <p:transition spd="slow" advTm="15000">
        <p:fade/>
      </p:transition>
    </mc:Fallback>
  </mc:AlternateContent>
</p:sld>
</file>

<file path=ppt/theme/theme1.xml><?xml version="1.0" encoding="utf-8"?>
<a:theme xmlns:a="http://schemas.openxmlformats.org/drawingml/2006/main" name="Tema do Office">
  <a:themeElements>
    <a:clrScheme name="Tema do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Tema do 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ema do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79</TotalTime>
  <Words>199</Words>
  <Application>Microsoft Office PowerPoint</Application>
  <PresentationFormat>Apresentação na tela (16:9)</PresentationFormat>
  <Paragraphs>30</Paragraphs>
  <Slides>13</Slides>
  <Notes>0</Notes>
  <HiddenSlides>0</HiddenSlides>
  <MMClips>1</MMClips>
  <ScaleCrop>false</ScaleCrop>
  <HeadingPairs>
    <vt:vector size="6" baseType="variant">
      <vt:variant>
        <vt:lpstr>Fontes usadas</vt:lpstr>
      </vt:variant>
      <vt:variant>
        <vt:i4>4</vt:i4>
      </vt:variant>
      <vt:variant>
        <vt:lpstr>Tema</vt:lpstr>
      </vt:variant>
      <vt:variant>
        <vt:i4>1</vt:i4>
      </vt:variant>
      <vt:variant>
        <vt:lpstr>Títulos de slides</vt:lpstr>
      </vt:variant>
      <vt:variant>
        <vt:i4>13</vt:i4>
      </vt:variant>
    </vt:vector>
  </HeadingPairs>
  <TitlesOfParts>
    <vt:vector size="18" baseType="lpstr">
      <vt:lpstr>Arial</vt:lpstr>
      <vt:lpstr>Calibri</vt:lpstr>
      <vt:lpstr>Calibri Light</vt:lpstr>
      <vt:lpstr>Monotype Corsiva</vt:lpstr>
      <vt:lpstr>Tema do Office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Apresentação do PowerPoint</dc:title>
  <dc:creator>Cleonice Menegatt</dc:creator>
  <cp:lastModifiedBy>Cleonice Menegatt</cp:lastModifiedBy>
  <cp:revision>8</cp:revision>
  <dcterms:created xsi:type="dcterms:W3CDTF">2020-07-24T01:00:13Z</dcterms:created>
  <dcterms:modified xsi:type="dcterms:W3CDTF">2020-08-15T01:53:04Z</dcterms:modified>
</cp:coreProperties>
</file>