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6" r:id="rId4"/>
    <p:sldId id="261" r:id="rId5"/>
    <p:sldId id="267" r:id="rId6"/>
    <p:sldId id="262" r:id="rId7"/>
    <p:sldId id="268" r:id="rId8"/>
    <p:sldId id="263" r:id="rId9"/>
    <p:sldId id="269" r:id="rId10"/>
    <p:sldId id="264" r:id="rId11"/>
    <p:sldId id="270" r:id="rId12"/>
    <p:sldId id="259" r:id="rId13"/>
    <p:sldId id="260" r:id="rId14"/>
    <p:sldId id="265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738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808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5032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3099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103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8062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3142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2399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387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047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346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49A43-C04B-4813-AB86-727A55AF094D}" type="datetimeFigureOut">
              <a:rPr lang="pt-BR" smtClean="0"/>
              <a:t>05/10/2022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FB866-3822-44C9-B529-34F8046B78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007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ED26774-6268-4E13-B3C4-7A8F2E007F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4-HAUSER   Once Upon A Time in the Wes">
            <a:hlinkClick r:id="" action="ppaction://media"/>
            <a:extLst>
              <a:ext uri="{FF2B5EF4-FFF2-40B4-BE49-F238E27FC236}">
                <a16:creationId xmlns:a16="http://schemas.microsoft.com/office/drawing/2014/main" id="{7EB1E579-9C65-4BE1-A260-EAB047C50D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1270" y="23365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6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3DA0C6-3B42-4E45-B486-AB44888DD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A6C644A-74AA-4C7D-87FD-44B3D830D522}"/>
              </a:ext>
            </a:extLst>
          </p:cNvPr>
          <p:cNvSpPr/>
          <p:nvPr/>
        </p:nvSpPr>
        <p:spPr>
          <a:xfrm>
            <a:off x="2133391" y="1404407"/>
            <a:ext cx="503625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Sonho Feliz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830BB92-B165-4D93-A9B3-B3210D96153E}"/>
              </a:ext>
            </a:extLst>
          </p:cNvPr>
          <p:cNvSpPr/>
          <p:nvPr/>
        </p:nvSpPr>
        <p:spPr>
          <a:xfrm>
            <a:off x="3745034" y="2901147"/>
            <a:ext cx="2508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760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6FC692A-758F-41E3-BFC4-CFF25C1A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Rosto de mulher&#10;&#10;Descrição gerada automaticamente">
            <a:extLst>
              <a:ext uri="{FF2B5EF4-FFF2-40B4-BE49-F238E27FC236}">
                <a16:creationId xmlns:a16="http://schemas.microsoft.com/office/drawing/2014/main" id="{29865350-4C71-492D-9536-B0CAE9F7E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29" y="159488"/>
            <a:ext cx="7899990" cy="48697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54557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3DA0C6-3B42-4E45-B486-AB44888DD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552AAF8-5775-43A8-819B-94E26CC3E765}"/>
              </a:ext>
            </a:extLst>
          </p:cNvPr>
          <p:cNvSpPr txBox="1"/>
          <p:nvPr/>
        </p:nvSpPr>
        <p:spPr>
          <a:xfrm>
            <a:off x="1379459" y="1520687"/>
            <a:ext cx="638508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Sonhei, mais uma vez sonhei!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queria acordar daquele sonho feliz.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Sonhava ser tua rainha, e tu meu rei,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desejando-me apaixonado, pedindo bis...</a:t>
            </a:r>
          </a:p>
        </p:txBody>
      </p:sp>
    </p:spTree>
    <p:extLst>
      <p:ext uri="{BB962C8B-B14F-4D97-AF65-F5344CB8AC3E}">
        <p14:creationId xmlns:p14="http://schemas.microsoft.com/office/powerpoint/2010/main" val="2449360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/>
      </p:transition>
    </mc:Choice>
    <mc:Fallback>
      <p:transition spd="slow" advTm="11000">
        <p:push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6FC692A-758F-41E3-BFC4-CFF25C1A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a mão no rosto&#10;&#10;Descrição gerada automaticamente com confiança baixa">
            <a:extLst>
              <a:ext uri="{FF2B5EF4-FFF2-40B4-BE49-F238E27FC236}">
                <a16:creationId xmlns:a16="http://schemas.microsoft.com/office/drawing/2014/main" id="{7476F545-0F11-424A-BF0A-71236002C1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1" b="10091"/>
          <a:stretch/>
        </p:blipFill>
        <p:spPr>
          <a:xfrm>
            <a:off x="659219" y="0"/>
            <a:ext cx="793188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5039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3DA0C6-3B42-4E45-B486-AB44888DD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3FEBA6-8311-4C07-9665-2F43FEB3D875}"/>
              </a:ext>
            </a:extLst>
          </p:cNvPr>
          <p:cNvSpPr txBox="1"/>
          <p:nvPr/>
        </p:nvSpPr>
        <p:spPr>
          <a:xfrm>
            <a:off x="1360511" y="1470991"/>
            <a:ext cx="642297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no perfume do teu corpo que me perdi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tuas mãos em meus cabelos, fez sonhar,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intenso e feliz era meu amor por ti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por nada fará de ti me afastar...</a:t>
            </a:r>
          </a:p>
        </p:txBody>
      </p:sp>
    </p:spTree>
    <p:extLst>
      <p:ext uri="{BB962C8B-B14F-4D97-AF65-F5344CB8AC3E}">
        <p14:creationId xmlns:p14="http://schemas.microsoft.com/office/powerpoint/2010/main" val="3706782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/>
      </p:transition>
    </mc:Choice>
    <mc:Fallback>
      <p:transition spd="slow" advTm="10000">
        <p:pu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6FC692A-758F-41E3-BFC4-CFF25C1A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mulher, no interior, homem&#10;&#10;Descrição gerada automaticamente">
            <a:extLst>
              <a:ext uri="{FF2B5EF4-FFF2-40B4-BE49-F238E27FC236}">
                <a16:creationId xmlns:a16="http://schemas.microsoft.com/office/drawing/2014/main" id="{6A0B779E-F29D-4836-84DC-3745DD013B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6" b="6496"/>
          <a:stretch/>
        </p:blipFill>
        <p:spPr>
          <a:xfrm>
            <a:off x="584791" y="287078"/>
            <a:ext cx="7963786" cy="46357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60639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3DA0C6-3B42-4E45-B486-AB44888DD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17BAA7-A72B-4315-8F0F-5CBDBFE17B69}"/>
              </a:ext>
            </a:extLst>
          </p:cNvPr>
          <p:cNvSpPr txBox="1"/>
          <p:nvPr/>
        </p:nvSpPr>
        <p:spPr>
          <a:xfrm>
            <a:off x="1538926" y="1669774"/>
            <a:ext cx="606614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Ah, queria novamente poder sonhar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viver o despertar daquele sonho feliz,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o silêncio reinou ao te beijar...</a:t>
            </a:r>
          </a:p>
        </p:txBody>
      </p:sp>
    </p:spTree>
    <p:extLst>
      <p:ext uri="{BB962C8B-B14F-4D97-AF65-F5344CB8AC3E}">
        <p14:creationId xmlns:p14="http://schemas.microsoft.com/office/powerpoint/2010/main" val="1819291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sh/>
      </p:transition>
    </mc:Choice>
    <mc:Fallback>
      <p:transition spd="slow" advTm="8000">
        <p:pu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6FC692A-758F-41E3-BFC4-CFF25C1A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a mão no rosto&#10;&#10;Descrição gerada automaticamente">
            <a:extLst>
              <a:ext uri="{FF2B5EF4-FFF2-40B4-BE49-F238E27FC236}">
                <a16:creationId xmlns:a16="http://schemas.microsoft.com/office/drawing/2014/main" id="{0595E659-8B1D-49E9-8CE8-7B8E4FF245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467" b="8467"/>
          <a:stretch/>
        </p:blipFill>
        <p:spPr>
          <a:xfrm>
            <a:off x="506896" y="0"/>
            <a:ext cx="81003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8124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3DA0C6-3B42-4E45-B486-AB44888DD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C40E9A-90E9-4DDA-A718-F04AF3E9F933}"/>
              </a:ext>
            </a:extLst>
          </p:cNvPr>
          <p:cNvSpPr txBox="1"/>
          <p:nvPr/>
        </p:nvSpPr>
        <p:spPr>
          <a:xfrm>
            <a:off x="1754690" y="1833086"/>
            <a:ext cx="56346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Queria um lugar onde pudesse ficar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algum tempo para te amar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com amor muito mais te desejar...</a:t>
            </a:r>
          </a:p>
        </p:txBody>
      </p:sp>
    </p:spTree>
    <p:extLst>
      <p:ext uri="{BB962C8B-B14F-4D97-AF65-F5344CB8AC3E}">
        <p14:creationId xmlns:p14="http://schemas.microsoft.com/office/powerpoint/2010/main" val="24218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sh/>
      </p:transition>
    </mc:Choice>
    <mc:Fallback>
      <p:transition spd="slow" advTm="8000">
        <p:pu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6FC692A-758F-41E3-BFC4-CFF25C1A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homem, em pé, bolo&#10;&#10;Descrição gerada automaticamente">
            <a:extLst>
              <a:ext uri="{FF2B5EF4-FFF2-40B4-BE49-F238E27FC236}">
                <a16:creationId xmlns:a16="http://schemas.microsoft.com/office/drawing/2014/main" id="{1C5DE6F4-A0DC-4B52-A48C-28DF14EC52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9" b="7729"/>
          <a:stretch/>
        </p:blipFill>
        <p:spPr>
          <a:xfrm>
            <a:off x="574158" y="0"/>
            <a:ext cx="801694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6596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48FEDEE8-52E6-45F1-AAF3-D4EA2726A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45E28222-8DE4-48A5-A632-22E4942EA914}"/>
              </a:ext>
            </a:extLst>
          </p:cNvPr>
          <p:cNvSpPr txBox="1"/>
          <p:nvPr/>
        </p:nvSpPr>
        <p:spPr>
          <a:xfrm rot="20641468">
            <a:off x="2415207" y="4359306"/>
            <a:ext cx="15311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2717082-69E6-4E24-88B9-7A4085C75180}"/>
              </a:ext>
            </a:extLst>
          </p:cNvPr>
          <p:cNvSpPr txBox="1"/>
          <p:nvPr/>
        </p:nvSpPr>
        <p:spPr>
          <a:xfrm rot="919384">
            <a:off x="5178973" y="3329788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352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6FC692A-758F-41E3-BFC4-CFF25C1A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pessoa, homem, grama, olhando&#10;&#10;Descrição gerada automaticamente">
            <a:extLst>
              <a:ext uri="{FF2B5EF4-FFF2-40B4-BE49-F238E27FC236}">
                <a16:creationId xmlns:a16="http://schemas.microsoft.com/office/drawing/2014/main" id="{40DF847C-F67D-499F-B33B-0478279562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0" b="9420"/>
          <a:stretch/>
        </p:blipFill>
        <p:spPr>
          <a:xfrm>
            <a:off x="489098" y="190500"/>
            <a:ext cx="8357190" cy="4762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9935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3DA0C6-3B42-4E45-B486-AB44888DD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6AD9408-231F-49E8-8E85-F3A8F7DF7D50}"/>
              </a:ext>
            </a:extLst>
          </p:cNvPr>
          <p:cNvSpPr txBox="1"/>
          <p:nvPr/>
        </p:nvSpPr>
        <p:spPr>
          <a:xfrm>
            <a:off x="1556591" y="694313"/>
            <a:ext cx="6030818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Música:Hauser-Once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Upon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Time in The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2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356059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drape"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</TotalTime>
  <Words>171</Words>
  <Application>Microsoft Office PowerPoint</Application>
  <PresentationFormat>Apresentação na tela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2022-09-09T18:55:55Z</dcterms:created>
  <dcterms:modified xsi:type="dcterms:W3CDTF">2022-10-05T23:01:10Z</dcterms:modified>
</cp:coreProperties>
</file>