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68" r:id="rId4"/>
    <p:sldId id="260" r:id="rId5"/>
    <p:sldId id="261" r:id="rId6"/>
    <p:sldId id="267" r:id="rId7"/>
    <p:sldId id="262" r:id="rId8"/>
    <p:sldId id="263" r:id="rId9"/>
    <p:sldId id="259" r:id="rId10"/>
    <p:sldId id="264" r:id="rId11"/>
    <p:sldId id="265" r:id="rId12"/>
    <p:sldId id="266" r:id="rId13"/>
    <p:sldId id="272" r:id="rId14"/>
    <p:sldId id="271" r:id="rId15"/>
    <p:sldId id="275" r:id="rId16"/>
    <p:sldId id="273" r:id="rId17"/>
    <p:sldId id="270" r:id="rId18"/>
    <p:sldId id="258" r:id="rId19"/>
    <p:sldId id="274" r:id="rId20"/>
  </p:sldIdLst>
  <p:sldSz cx="9144000" cy="5143500" type="screen16x9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96" d="100"/>
          <a:sy n="96" d="100"/>
        </p:scale>
        <p:origin x="660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841772"/>
            <a:ext cx="6858000" cy="17907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2701528"/>
            <a:ext cx="6858000" cy="124182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pt-BR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2BC0D1-9CAE-43C1-866B-51703408B64E}" type="datetimeFigureOut">
              <a:rPr lang="pt-BR" smtClean="0"/>
              <a:t>19/01/2021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84D5CB-931E-4F95-9C71-12D6B5938BE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71328007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2BC0D1-9CAE-43C1-866B-51703408B64E}" type="datetimeFigureOut">
              <a:rPr lang="pt-BR" smtClean="0"/>
              <a:t>19/01/2021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84D5CB-931E-4F95-9C71-12D6B5938BE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98799791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282304"/>
            <a:ext cx="7886700" cy="2139553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3442098"/>
            <a:ext cx="7886700" cy="1125140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2BC0D1-9CAE-43C1-866B-51703408B64E}" type="datetimeFigureOut">
              <a:rPr lang="pt-BR" smtClean="0"/>
              <a:t>19/01/2021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84D5CB-931E-4F95-9C71-12D6B5938BE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7319442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369219"/>
            <a:ext cx="3886200" cy="3263504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369219"/>
            <a:ext cx="3886200" cy="3263504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2BC0D1-9CAE-43C1-866B-51703408B64E}" type="datetimeFigureOut">
              <a:rPr lang="pt-BR" smtClean="0"/>
              <a:t>19/01/2021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84D5CB-931E-4F95-9C71-12D6B5938BE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04002509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273844"/>
            <a:ext cx="7886700" cy="994172"/>
          </a:xfrm>
        </p:spPr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260872"/>
            <a:ext cx="3868340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1878806"/>
            <a:ext cx="3868340" cy="2763441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260872"/>
            <a:ext cx="3887391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1878806"/>
            <a:ext cx="3887391" cy="2763441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2BC0D1-9CAE-43C1-866B-51703408B64E}" type="datetimeFigureOut">
              <a:rPr lang="pt-BR" smtClean="0"/>
              <a:t>19/01/2021</a:t>
            </a:fld>
            <a:endParaRPr lang="pt-B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84D5CB-931E-4F95-9C71-12D6B5938BE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940605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2BC0D1-9CAE-43C1-866B-51703408B64E}" type="datetimeFigureOut">
              <a:rPr lang="pt-BR" smtClean="0"/>
              <a:t>19/01/2021</a:t>
            </a:fld>
            <a:endParaRPr lang="pt-B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84D5CB-931E-4F95-9C71-12D6B5938BE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12102039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2BC0D1-9CAE-43C1-866B-51703408B64E}" type="datetimeFigureOut">
              <a:rPr lang="pt-BR" smtClean="0"/>
              <a:t>19/01/2021</a:t>
            </a:fld>
            <a:endParaRPr lang="pt-B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84D5CB-931E-4F95-9C71-12D6B5938BE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86705842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740569"/>
            <a:ext cx="4629150" cy="3655219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2BC0D1-9CAE-43C1-866B-51703408B64E}" type="datetimeFigureOut">
              <a:rPr lang="pt-BR" smtClean="0"/>
              <a:t>19/01/2021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84D5CB-931E-4F95-9C71-12D6B5938BE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40623567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740569"/>
            <a:ext cx="4629150" cy="3655219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pt-BR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2BC0D1-9CAE-43C1-866B-51703408B64E}" type="datetimeFigureOut">
              <a:rPr lang="pt-BR" smtClean="0"/>
              <a:t>19/01/2021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84D5CB-931E-4F95-9C71-12D6B5938BE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85788589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2BC0D1-9CAE-43C1-866B-51703408B64E}" type="datetimeFigureOut">
              <a:rPr lang="pt-BR" smtClean="0"/>
              <a:t>19/01/2021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84D5CB-931E-4F95-9C71-12D6B5938BE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86475398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exto e Títul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273844"/>
            <a:ext cx="1971675" cy="4358879"/>
          </a:xfrm>
        </p:spPr>
        <p:txBody>
          <a:bodyPr vert="eaVert"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273844"/>
            <a:ext cx="5800725" cy="4358879"/>
          </a:xfrm>
        </p:spPr>
        <p:txBody>
          <a:bodyPr vert="eaVer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2BC0D1-9CAE-43C1-866B-51703408B64E}" type="datetimeFigureOut">
              <a:rPr lang="pt-BR" smtClean="0"/>
              <a:t>19/01/2021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84D5CB-931E-4F95-9C71-12D6B5938BE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43812315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75000"/>
            <a:alpha val="78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369219"/>
            <a:ext cx="7886700" cy="326350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B2BC0D1-9CAE-43C1-866B-51703408B64E}" type="datetimeFigureOut">
              <a:rPr lang="pt-BR" smtClean="0"/>
              <a:t>19/01/2021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284D5CB-931E-4F95-9C71-12D6B5938BE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36714737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5" Type="http://schemas.openxmlformats.org/officeDocument/2006/relationships/image" Target="../media/image2.png"/><Relationship Id="rId4" Type="http://schemas.openxmlformats.org/officeDocument/2006/relationships/image" Target="../media/image1.JP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hyperlink" Target="http://www.sergrasan.com.br/cleoslides" TargetMode="External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Relationship Id="rId5" Type="http://schemas.openxmlformats.org/officeDocument/2006/relationships/hyperlink" Target="mailto:cmenegatt2016@gmail.com" TargetMode="External"/><Relationship Id="rId4" Type="http://schemas.openxmlformats.org/officeDocument/2006/relationships/hyperlink" Target="http://www.youtube.com/c/CleoniceMenegattGoelzer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73027329-3286-4073-BFB1-4CEC6CE663AA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David Garrett   Viva La Vida-[AudioTrimmer.com]">
            <a:hlinkClick r:id="" action="ppaction://media"/>
            <a:extLst>
              <a:ext uri="{FF2B5EF4-FFF2-40B4-BE49-F238E27FC236}">
                <a16:creationId xmlns:a16="http://schemas.microsoft.com/office/drawing/2014/main" id="{217F2B96-D893-48CC-8A71-9D24632176F3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-911087" y="257175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81673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000"/>
    </mc:Choice>
    <mc:Fallback>
      <p:transition spd="slow" advTm="1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19">
                <p:cTn id="7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F5CCB871-007D-4D28-A08C-2C871BC7F56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Retângulo 1">
            <a:extLst>
              <a:ext uri="{FF2B5EF4-FFF2-40B4-BE49-F238E27FC236}">
                <a16:creationId xmlns:a16="http://schemas.microsoft.com/office/drawing/2014/main" id="{CA5B1054-F99B-4FE8-894B-108E44957262}"/>
              </a:ext>
            </a:extLst>
          </p:cNvPr>
          <p:cNvSpPr/>
          <p:nvPr/>
        </p:nvSpPr>
        <p:spPr>
          <a:xfrm>
            <a:off x="2823732" y="1434224"/>
            <a:ext cx="3496535" cy="923330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ChevronInverted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5400" b="1" cap="none" spc="0" dirty="0">
                <a:ln>
                  <a:solidFill>
                    <a:schemeClr val="accent4">
                      <a:lumMod val="75000"/>
                    </a:schemeClr>
                  </a:solidFill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RECOMEÇO</a:t>
            </a:r>
          </a:p>
        </p:txBody>
      </p:sp>
      <p:sp>
        <p:nvSpPr>
          <p:cNvPr id="3" name="Retângulo 2">
            <a:extLst>
              <a:ext uri="{FF2B5EF4-FFF2-40B4-BE49-F238E27FC236}">
                <a16:creationId xmlns:a16="http://schemas.microsoft.com/office/drawing/2014/main" id="{8F830E03-989A-40A5-934F-EECE7184DFB7}"/>
              </a:ext>
            </a:extLst>
          </p:cNvPr>
          <p:cNvSpPr/>
          <p:nvPr/>
        </p:nvSpPr>
        <p:spPr>
          <a:xfrm>
            <a:off x="2738004" y="2785947"/>
            <a:ext cx="3582263" cy="923330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Triangle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5400" b="1" cap="none" spc="0" dirty="0">
                <a:ln>
                  <a:solidFill>
                    <a:schemeClr val="accent4">
                      <a:lumMod val="75000"/>
                    </a:schemeClr>
                  </a:solidFill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Laura Lopes</a:t>
            </a:r>
          </a:p>
        </p:txBody>
      </p:sp>
    </p:spTree>
    <p:extLst>
      <p:ext uri="{BB962C8B-B14F-4D97-AF65-F5344CB8AC3E}">
        <p14:creationId xmlns:p14="http://schemas.microsoft.com/office/powerpoint/2010/main" val="309506876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000" advTm="7000">
        <p15:prstTrans prst="curtains"/>
      </p:transition>
    </mc:Choice>
    <mc:Fallback>
      <p:transition spd="slow" advTm="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4000" fill="hold"/>
                                        <p:tgtEl>
                                          <p:spTgt spid="2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4000"/>
                            </p:stCondLst>
                            <p:childTnLst>
                              <p:par>
                                <p:cTn id="8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4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2E4823D8-0D45-4B6A-8995-51EA738B145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6" name="Imagem 5">
            <a:extLst>
              <a:ext uri="{FF2B5EF4-FFF2-40B4-BE49-F238E27FC236}">
                <a16:creationId xmlns:a16="http://schemas.microsoft.com/office/drawing/2014/main" id="{54A8B2DC-CD07-4499-AE5B-70C135C6115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617757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2000">
        <p14:flythrough dir="out" hasBounce="1"/>
      </p:transition>
    </mc:Choice>
    <mc:Fallback>
      <p:transition spd="slow" advTm="2000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F5CCB871-007D-4D28-A08C-2C871BC7F56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5ED0C8AD-E886-4772-8FB8-BD97323C5A94}"/>
              </a:ext>
            </a:extLst>
          </p:cNvPr>
          <p:cNvSpPr txBox="1"/>
          <p:nvPr/>
        </p:nvSpPr>
        <p:spPr>
          <a:xfrm>
            <a:off x="2228884" y="1381539"/>
            <a:ext cx="4854407" cy="206210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200" b="1" dirty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O ano de dois mil e vinte</a:t>
            </a:r>
          </a:p>
          <a:p>
            <a:pPr algn="ctr"/>
            <a:r>
              <a:rPr lang="pt-BR" sz="3200" b="1" dirty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Foi um tempo pra esquecer</a:t>
            </a:r>
          </a:p>
          <a:p>
            <a:pPr algn="ctr"/>
            <a:r>
              <a:rPr lang="pt-BR" sz="3200" b="1" dirty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Por um mal que tem requinte</a:t>
            </a:r>
          </a:p>
          <a:p>
            <a:pPr algn="ctr"/>
            <a:r>
              <a:rPr lang="pt-BR" sz="3200" b="1" dirty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De ver o homem sofrer!</a:t>
            </a:r>
          </a:p>
        </p:txBody>
      </p:sp>
    </p:spTree>
    <p:extLst>
      <p:ext uri="{BB962C8B-B14F-4D97-AF65-F5344CB8AC3E}">
        <p14:creationId xmlns:p14="http://schemas.microsoft.com/office/powerpoint/2010/main" val="6052854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8000">
        <p14:prism dir="u" isContent="1" isInverted="1"/>
      </p:transition>
    </mc:Choice>
    <mc:Fallback>
      <p:transition spd="slow" advTm="8000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F5CCB871-007D-4D28-A08C-2C871BC7F56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CC618FE6-00FB-4C28-8388-D2C87CBF368C}"/>
              </a:ext>
            </a:extLst>
          </p:cNvPr>
          <p:cNvSpPr txBox="1"/>
          <p:nvPr/>
        </p:nvSpPr>
        <p:spPr>
          <a:xfrm>
            <a:off x="2404483" y="1391478"/>
            <a:ext cx="4335033" cy="206210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200" b="1" dirty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Espalhou-se pelo mundo</a:t>
            </a:r>
          </a:p>
          <a:p>
            <a:pPr algn="ctr"/>
            <a:r>
              <a:rPr lang="pt-BR" sz="3200" b="1" dirty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Causando enorme terror</a:t>
            </a:r>
          </a:p>
          <a:p>
            <a:pPr algn="ctr"/>
            <a:r>
              <a:rPr lang="pt-BR" sz="3200" b="1" dirty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Pois em silêncio profundo</a:t>
            </a:r>
          </a:p>
          <a:p>
            <a:pPr algn="ctr"/>
            <a:r>
              <a:rPr lang="pt-BR" sz="3200" b="1" dirty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Era veloz propulsor!</a:t>
            </a:r>
          </a:p>
        </p:txBody>
      </p:sp>
    </p:spTree>
    <p:extLst>
      <p:ext uri="{BB962C8B-B14F-4D97-AF65-F5344CB8AC3E}">
        <p14:creationId xmlns:p14="http://schemas.microsoft.com/office/powerpoint/2010/main" val="31752084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8000">
        <p14:prism dir="u" isContent="1" isInverted="1"/>
      </p:transition>
    </mc:Choice>
    <mc:Fallback>
      <p:transition spd="slow" advTm="8000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2E4823D8-0D45-4B6A-8995-51EA738B145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6" name="Imagem 5">
            <a:extLst>
              <a:ext uri="{FF2B5EF4-FFF2-40B4-BE49-F238E27FC236}">
                <a16:creationId xmlns:a16="http://schemas.microsoft.com/office/drawing/2014/main" id="{8376514A-C1B2-490D-BD5E-5793D6D4D00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98086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2000">
        <p14:ripple/>
      </p:transition>
    </mc:Choice>
    <mc:Fallback>
      <p:transition spd="slow" advTm="2000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F5CCB871-007D-4D28-A08C-2C871BC7F56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951BADB3-FDED-4F7F-997A-B9326B6A2EC1}"/>
              </a:ext>
            </a:extLst>
          </p:cNvPr>
          <p:cNvSpPr txBox="1"/>
          <p:nvPr/>
        </p:nvSpPr>
        <p:spPr>
          <a:xfrm>
            <a:off x="999550" y="904461"/>
            <a:ext cx="7144906" cy="304698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200" b="1" dirty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Inimigo invisível;</a:t>
            </a:r>
          </a:p>
          <a:p>
            <a:pPr algn="ctr"/>
            <a:r>
              <a:rPr lang="pt-BR" sz="3200" b="1" dirty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Pôs o mundo em alvoroço</a:t>
            </a:r>
          </a:p>
          <a:p>
            <a:pPr algn="ctr"/>
            <a:r>
              <a:rPr lang="pt-BR" sz="3200" b="1" dirty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Tanto ao velho como ao moço</a:t>
            </a:r>
          </a:p>
          <a:p>
            <a:pPr algn="ctr"/>
            <a:r>
              <a:rPr lang="pt-BR" sz="3200" b="1" dirty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                Foi dizimando as vidas               </a:t>
            </a:r>
          </a:p>
          <a:p>
            <a:pPr algn="ctr"/>
            <a:r>
              <a:rPr lang="pt-BR" sz="3200" b="1" dirty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Que da cura desprovidas</a:t>
            </a:r>
          </a:p>
          <a:p>
            <a:pPr algn="ctr"/>
            <a:r>
              <a:rPr lang="pt-BR" sz="3200" b="1" dirty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Sucumbiram ao tormento.</a:t>
            </a:r>
          </a:p>
        </p:txBody>
      </p:sp>
    </p:spTree>
    <p:extLst>
      <p:ext uri="{BB962C8B-B14F-4D97-AF65-F5344CB8AC3E}">
        <p14:creationId xmlns:p14="http://schemas.microsoft.com/office/powerpoint/2010/main" val="37379697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0000">
        <p14:prism dir="d" isContent="1" isInverted="1"/>
      </p:transition>
    </mc:Choice>
    <mc:Fallback>
      <p:transition spd="slow" advTm="10000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F5CCB871-007D-4D28-A08C-2C871BC7F56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16B1F9FC-DB94-4268-9EBC-EA0EFFC2BF58}"/>
              </a:ext>
            </a:extLst>
          </p:cNvPr>
          <p:cNvSpPr txBox="1"/>
          <p:nvPr/>
        </p:nvSpPr>
        <p:spPr>
          <a:xfrm>
            <a:off x="2096803" y="1659835"/>
            <a:ext cx="4950394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200" b="1" dirty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Restou ao mundo a oração…</a:t>
            </a:r>
          </a:p>
          <a:p>
            <a:pPr algn="ctr"/>
            <a:r>
              <a:rPr lang="pt-BR" sz="3200" b="1" dirty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Por temer o sofrimento</a:t>
            </a:r>
          </a:p>
          <a:p>
            <a:pPr algn="ctr"/>
            <a:r>
              <a:rPr lang="pt-BR" sz="3200" b="1" dirty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Entregou-se à reflexão!</a:t>
            </a:r>
          </a:p>
        </p:txBody>
      </p:sp>
    </p:spTree>
    <p:extLst>
      <p:ext uri="{BB962C8B-B14F-4D97-AF65-F5344CB8AC3E}">
        <p14:creationId xmlns:p14="http://schemas.microsoft.com/office/powerpoint/2010/main" val="25032539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7000">
        <p14:prism dir="d" isContent="1" isInverted="1"/>
      </p:transition>
    </mc:Choice>
    <mc:Fallback>
      <p:transition spd="slow" advTm="7000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2E4823D8-0D45-4B6A-8995-51EA738B145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6" name="Imagem 5">
            <a:extLst>
              <a:ext uri="{FF2B5EF4-FFF2-40B4-BE49-F238E27FC236}">
                <a16:creationId xmlns:a16="http://schemas.microsoft.com/office/drawing/2014/main" id="{FE874928-F868-4E77-885F-7995BF749C2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548184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Tm="2000">
        <p15:prstTrans prst="fallOver"/>
      </p:transition>
    </mc:Choice>
    <mc:Fallback>
      <p:transition spd="slow" advTm="2000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F5CCB871-007D-4D28-A08C-2C871BC7F56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88C1104F-A04A-4B33-938F-C2833DE7154A}"/>
              </a:ext>
            </a:extLst>
          </p:cNvPr>
          <p:cNvSpPr txBox="1"/>
          <p:nvPr/>
        </p:nvSpPr>
        <p:spPr>
          <a:xfrm>
            <a:off x="2129055" y="1371600"/>
            <a:ext cx="4885889" cy="206210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200" b="1" dirty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O ano chegou ao fim</a:t>
            </a:r>
          </a:p>
          <a:p>
            <a:pPr algn="ctr"/>
            <a:r>
              <a:rPr lang="pt-BR" sz="3200" b="1" dirty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Sem as luzes das guirlandas</a:t>
            </a:r>
          </a:p>
          <a:p>
            <a:pPr algn="ctr"/>
            <a:r>
              <a:rPr lang="pt-BR" sz="3200" b="1" dirty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Que enfeitavam as varandas,</a:t>
            </a:r>
          </a:p>
          <a:p>
            <a:pPr algn="ctr"/>
            <a:r>
              <a:rPr lang="pt-BR" sz="3200" b="1" dirty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Encantando a ti e a mim!</a:t>
            </a:r>
          </a:p>
        </p:txBody>
      </p:sp>
    </p:spTree>
    <p:extLst>
      <p:ext uri="{BB962C8B-B14F-4D97-AF65-F5344CB8AC3E}">
        <p14:creationId xmlns:p14="http://schemas.microsoft.com/office/powerpoint/2010/main" val="24592008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8000">
        <p14:prism dir="u" isContent="1" isInverted="1"/>
      </p:transition>
    </mc:Choice>
    <mc:Fallback>
      <p:transition spd="slow" advTm="8000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F5CCB871-007D-4D28-A08C-2C871BC7F56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94A0D6F8-A08F-4B3F-A69B-EE831B1EB8A7}"/>
              </a:ext>
            </a:extLst>
          </p:cNvPr>
          <p:cNvSpPr txBox="1"/>
          <p:nvPr/>
        </p:nvSpPr>
        <p:spPr>
          <a:xfrm>
            <a:off x="1662315" y="715617"/>
            <a:ext cx="6007286" cy="35394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800" b="1" dirty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Mas não percamos a esperança,</a:t>
            </a:r>
          </a:p>
          <a:p>
            <a:pPr algn="ctr"/>
            <a:r>
              <a:rPr lang="pt-BR" sz="2800" b="1" dirty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Em dois mil e vinte e um,</a:t>
            </a:r>
          </a:p>
          <a:p>
            <a:pPr algn="ctr"/>
            <a:r>
              <a:rPr lang="pt-BR" sz="2800" b="1" dirty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Por revelação Divina </a:t>
            </a:r>
          </a:p>
          <a:p>
            <a:pPr algn="ctr"/>
            <a:r>
              <a:rPr lang="pt-BR" sz="2800" b="1" dirty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Deus já deu </a:t>
            </a:r>
            <a:r>
              <a:rPr lang="pt-BR" sz="2800" b="1" dirty="0" err="1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prá</a:t>
            </a:r>
            <a:r>
              <a:rPr lang="pt-BR" sz="2800" b="1" dirty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 medicina </a:t>
            </a:r>
          </a:p>
          <a:p>
            <a:pPr algn="ctr"/>
            <a:r>
              <a:rPr lang="pt-BR" sz="2800" b="1" dirty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                Uma solução segura!               </a:t>
            </a:r>
          </a:p>
          <a:p>
            <a:pPr algn="ctr"/>
            <a:r>
              <a:rPr lang="pt-BR" sz="2800" b="1" dirty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Pois jamais em tempo algum</a:t>
            </a:r>
          </a:p>
          <a:p>
            <a:pPr algn="ctr"/>
            <a:r>
              <a:rPr lang="pt-BR" sz="2800" b="1" dirty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Acharam célere a cura</a:t>
            </a:r>
          </a:p>
          <a:p>
            <a:pPr algn="ctr"/>
            <a:r>
              <a:rPr lang="pt-BR" sz="2800" b="1" dirty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Na invenção da vacina!</a:t>
            </a:r>
          </a:p>
        </p:txBody>
      </p:sp>
    </p:spTree>
    <p:extLst>
      <p:ext uri="{BB962C8B-B14F-4D97-AF65-F5344CB8AC3E}">
        <p14:creationId xmlns:p14="http://schemas.microsoft.com/office/powerpoint/2010/main" val="19450782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2000">
        <p14:prism dir="u" isContent="1" isInverted="1"/>
      </p:transition>
    </mc:Choice>
    <mc:Fallback>
      <p:transition spd="slow" advTm="12000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2E4823D8-0D45-4B6A-8995-51EA738B145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6" name="Imagem 5">
            <a:extLst>
              <a:ext uri="{FF2B5EF4-FFF2-40B4-BE49-F238E27FC236}">
                <a16:creationId xmlns:a16="http://schemas.microsoft.com/office/drawing/2014/main" id="{A20B0CD0-EA57-4816-95FF-706CDFE4162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238540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2000">
        <p:circle/>
      </p:transition>
    </mc:Choice>
    <mc:Fallback>
      <p:transition spd="slow" advTm="2000">
        <p:circl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F5CCB871-007D-4D28-A08C-2C871BC7F56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13F526F9-C82D-428A-BDF9-19E0E929DB70}"/>
              </a:ext>
            </a:extLst>
          </p:cNvPr>
          <p:cNvSpPr txBox="1"/>
          <p:nvPr/>
        </p:nvSpPr>
        <p:spPr>
          <a:xfrm>
            <a:off x="2389351" y="1341784"/>
            <a:ext cx="4365298" cy="206210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200" b="1" dirty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Nesta lição a aprender,</a:t>
            </a:r>
          </a:p>
          <a:p>
            <a:pPr algn="ctr"/>
            <a:r>
              <a:rPr lang="pt-BR" sz="3200" b="1" dirty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Tiremos nossa ilação </a:t>
            </a:r>
          </a:p>
          <a:p>
            <a:pPr algn="ctr"/>
            <a:r>
              <a:rPr lang="pt-BR" sz="3200" b="1" dirty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E possamos compreender:</a:t>
            </a:r>
          </a:p>
          <a:p>
            <a:pPr algn="ctr"/>
            <a:r>
              <a:rPr lang="pt-BR" sz="3200" b="1" dirty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Em tudo Deus põe a mão!</a:t>
            </a:r>
          </a:p>
        </p:txBody>
      </p:sp>
    </p:spTree>
    <p:extLst>
      <p:ext uri="{BB962C8B-B14F-4D97-AF65-F5344CB8AC3E}">
        <p14:creationId xmlns:p14="http://schemas.microsoft.com/office/powerpoint/2010/main" val="37692327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8000">
        <p14:prism dir="u" isContent="1" isInverted="1"/>
      </p:transition>
    </mc:Choice>
    <mc:Fallback>
      <p:transition spd="slow" advTm="8000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F5CCB871-007D-4D28-A08C-2C871BC7F56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BADDA8B8-6E15-4C71-8657-E8FE41B2FB39}"/>
              </a:ext>
            </a:extLst>
          </p:cNvPr>
          <p:cNvSpPr txBox="1"/>
          <p:nvPr/>
        </p:nvSpPr>
        <p:spPr>
          <a:xfrm>
            <a:off x="2554460" y="1401417"/>
            <a:ext cx="4035079" cy="206210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200" b="1" dirty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Vamos os erros corrigir</a:t>
            </a:r>
          </a:p>
          <a:p>
            <a:pPr algn="ctr"/>
            <a:r>
              <a:rPr lang="pt-BR" sz="3200" b="1" dirty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E os caminhos aplanar!</a:t>
            </a:r>
          </a:p>
          <a:p>
            <a:pPr algn="ctr"/>
            <a:r>
              <a:rPr lang="pt-BR" sz="3200" b="1" dirty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Tenham todos no porvir</a:t>
            </a:r>
          </a:p>
          <a:p>
            <a:pPr algn="ctr"/>
            <a:r>
              <a:rPr lang="pt-BR" sz="3200" b="1" dirty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Um belo recomeçar!</a:t>
            </a:r>
          </a:p>
        </p:txBody>
      </p:sp>
    </p:spTree>
    <p:extLst>
      <p:ext uri="{BB962C8B-B14F-4D97-AF65-F5344CB8AC3E}">
        <p14:creationId xmlns:p14="http://schemas.microsoft.com/office/powerpoint/2010/main" val="37146844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7000">
        <p14:prism dir="u" isContent="1" isInverted="1"/>
      </p:transition>
    </mc:Choice>
    <mc:Fallback>
      <p:transition spd="slow" advTm="7000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2E4823D8-0D45-4B6A-8995-51EA738B145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6" name="Imagem 5">
            <a:extLst>
              <a:ext uri="{FF2B5EF4-FFF2-40B4-BE49-F238E27FC236}">
                <a16:creationId xmlns:a16="http://schemas.microsoft.com/office/drawing/2014/main" id="{4881E4C8-BB58-4EEA-AB5C-A8B09C99675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523304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2000">
        <p14:switch dir="r"/>
      </p:transition>
    </mc:Choice>
    <mc:Fallback>
      <p:transition spd="slow" advTm="2000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F5CCB871-007D-4D28-A08C-2C871BC7F56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5CC19D9E-4C12-491D-9159-E495D6D37550}"/>
              </a:ext>
            </a:extLst>
          </p:cNvPr>
          <p:cNvSpPr txBox="1"/>
          <p:nvPr/>
        </p:nvSpPr>
        <p:spPr>
          <a:xfrm>
            <a:off x="2550164" y="925145"/>
            <a:ext cx="4043671" cy="329320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200" b="1" dirty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Depois desta provação</a:t>
            </a:r>
          </a:p>
          <a:p>
            <a:pPr algn="ctr"/>
            <a:r>
              <a:rPr lang="pt-BR" sz="3200" b="1" dirty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Vivenciada e sofrida,</a:t>
            </a:r>
          </a:p>
          <a:p>
            <a:pPr algn="ctr"/>
            <a:r>
              <a:rPr lang="pt-BR" sz="3200" b="1" dirty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Haja pois renovação</a:t>
            </a:r>
          </a:p>
          <a:p>
            <a:pPr algn="ctr"/>
            <a:r>
              <a:rPr lang="pt-BR" sz="3200" b="1" dirty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E por todos nós sentida!</a:t>
            </a:r>
          </a:p>
          <a:p>
            <a:pPr algn="ctr"/>
            <a:endParaRPr lang="pt-BR" sz="3200" b="1" dirty="0">
              <a:solidFill>
                <a:schemeClr val="accent1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  <a:p>
            <a:pPr algn="ctr"/>
            <a:r>
              <a:rPr lang="pt-BR" sz="2400" b="1" dirty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Laura Lopes</a:t>
            </a:r>
          </a:p>
          <a:p>
            <a:pPr algn="ctr"/>
            <a:r>
              <a:rPr lang="pt-BR" sz="2400" b="1" dirty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Direitos reservados.</a:t>
            </a:r>
          </a:p>
        </p:txBody>
      </p:sp>
    </p:spTree>
    <p:extLst>
      <p:ext uri="{BB962C8B-B14F-4D97-AF65-F5344CB8AC3E}">
        <p14:creationId xmlns:p14="http://schemas.microsoft.com/office/powerpoint/2010/main" val="29819433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0000">
        <p14:prism isContent="1" isInverted="1"/>
      </p:transition>
    </mc:Choice>
    <mc:Fallback>
      <p:transition spd="slow" advTm="10000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2E4823D8-0D45-4B6A-8995-51EA738B145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6" name="Imagem 5">
            <a:extLst>
              <a:ext uri="{FF2B5EF4-FFF2-40B4-BE49-F238E27FC236}">
                <a16:creationId xmlns:a16="http://schemas.microsoft.com/office/drawing/2014/main" id="{7AD24F21-6F62-4FCF-B623-F49A0B07716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6472606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2000">
        <p:comb/>
      </p:transition>
    </mc:Choice>
    <mc:Fallback>
      <p:transition spd="slow" advTm="2000">
        <p:comb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m 5">
            <a:extLst>
              <a:ext uri="{FF2B5EF4-FFF2-40B4-BE49-F238E27FC236}">
                <a16:creationId xmlns:a16="http://schemas.microsoft.com/office/drawing/2014/main" id="{0F215FA2-3933-483D-A784-EDE76F3A83E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9D0DEA69-AE30-45D6-9496-C9CA4E1EAAB1}"/>
              </a:ext>
            </a:extLst>
          </p:cNvPr>
          <p:cNvSpPr txBox="1"/>
          <p:nvPr/>
        </p:nvSpPr>
        <p:spPr>
          <a:xfrm>
            <a:off x="1411356" y="3438940"/>
            <a:ext cx="177555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2400" b="1" dirty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Laura Lopes</a:t>
            </a:r>
          </a:p>
        </p:txBody>
      </p:sp>
      <p:sp>
        <p:nvSpPr>
          <p:cNvPr id="3" name="CaixaDeTexto 2">
            <a:extLst>
              <a:ext uri="{FF2B5EF4-FFF2-40B4-BE49-F238E27FC236}">
                <a16:creationId xmlns:a16="http://schemas.microsoft.com/office/drawing/2014/main" id="{FEDA936C-0F2B-46EC-A5A2-68A2D42764C1}"/>
              </a:ext>
            </a:extLst>
          </p:cNvPr>
          <p:cNvSpPr txBox="1"/>
          <p:nvPr/>
        </p:nvSpPr>
        <p:spPr>
          <a:xfrm>
            <a:off x="5887522" y="3438939"/>
            <a:ext cx="194155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2400" b="1" dirty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Cléo Menegatt</a:t>
            </a:r>
          </a:p>
        </p:txBody>
      </p:sp>
    </p:spTree>
    <p:extLst>
      <p:ext uri="{BB962C8B-B14F-4D97-AF65-F5344CB8AC3E}">
        <p14:creationId xmlns:p14="http://schemas.microsoft.com/office/powerpoint/2010/main" val="23426249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3000">
        <p14:pan dir="r"/>
      </p:transition>
    </mc:Choice>
    <mc:Fallback>
      <p:transition spd="slow" advTm="3000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F5CCB871-007D-4D28-A08C-2C871BC7F56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26784F8B-F993-4C8A-B319-1AF8F56E0AC9}"/>
              </a:ext>
            </a:extLst>
          </p:cNvPr>
          <p:cNvSpPr txBox="1"/>
          <p:nvPr/>
        </p:nvSpPr>
        <p:spPr>
          <a:xfrm>
            <a:off x="1823491" y="894367"/>
            <a:ext cx="5497018" cy="372409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400" b="1" dirty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Imagens: Internet e Acervo Pessoal</a:t>
            </a:r>
          </a:p>
          <a:p>
            <a:pPr algn="ctr"/>
            <a:r>
              <a:rPr lang="pt-BR" sz="2400" b="1" dirty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Texto: Laura Lopes</a:t>
            </a:r>
          </a:p>
          <a:p>
            <a:pPr algn="ctr"/>
            <a:r>
              <a:rPr lang="pt-BR" sz="2400" b="1" dirty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Música: David Garret-Viva La Vida</a:t>
            </a:r>
          </a:p>
          <a:p>
            <a:pPr algn="ctr"/>
            <a:r>
              <a:rPr lang="pt-BR" sz="2400" b="1" dirty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  <a:hlinkClick r:id="rId3"/>
              </a:rPr>
              <a:t>http://www.sergrasan.com.br/cleoslides</a:t>
            </a:r>
            <a:endParaRPr lang="pt-BR" sz="2400" b="1" dirty="0">
              <a:solidFill>
                <a:schemeClr val="accent1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  <a:p>
            <a:pPr algn="ctr"/>
            <a:r>
              <a:rPr lang="pt-BR" sz="2400" b="1" dirty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Canal no Youtube:</a:t>
            </a:r>
          </a:p>
          <a:p>
            <a:pPr algn="ctr"/>
            <a:r>
              <a:rPr lang="pt-BR" sz="2000" b="1" dirty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  <a:hlinkClick r:id="rId4"/>
              </a:rPr>
              <a:t>http://www.youtube.com/c/CleoniceMenegattGoelzer</a:t>
            </a:r>
            <a:endParaRPr lang="pt-BR" sz="2000" b="1" dirty="0">
              <a:solidFill>
                <a:schemeClr val="accent1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  <a:p>
            <a:pPr algn="ctr"/>
            <a:r>
              <a:rPr lang="pt-BR" sz="2400" b="1" dirty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Criação, Formatação e Edição:</a:t>
            </a:r>
          </a:p>
          <a:p>
            <a:pPr algn="ctr"/>
            <a:r>
              <a:rPr lang="pt-BR" sz="2400" b="1" dirty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Cléo Menegatt</a:t>
            </a:r>
          </a:p>
          <a:p>
            <a:pPr algn="ctr"/>
            <a:r>
              <a:rPr lang="pt-BR" sz="2400" b="1" dirty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  <a:hlinkClick r:id="rId5"/>
              </a:rPr>
              <a:t>cmenegatt2016@gmail.com</a:t>
            </a:r>
            <a:endParaRPr lang="pt-BR" sz="2400" b="1" dirty="0">
              <a:solidFill>
                <a:schemeClr val="accent1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  <a:p>
            <a:pPr algn="ctr"/>
            <a:endParaRPr lang="pt-BR" sz="2400" b="1" dirty="0">
              <a:solidFill>
                <a:schemeClr val="accent1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274091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5000">
        <p14:window dir="vert"/>
      </p:transition>
    </mc:Choice>
    <mc:Fallback>
      <p:transition spd="slow" advTm="15000">
        <p:fade/>
      </p:transition>
    </mc:Fallback>
  </mc:AlternateContent>
</p:sld>
</file>

<file path=ppt/theme/theme1.xml><?xml version="1.0" encoding="utf-8"?>
<a:theme xmlns:a="http://schemas.openxmlformats.org/drawingml/2006/main" name="Tema do Office">
  <a:themeElements>
    <a:clrScheme name="Tema do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o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o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195</TotalTime>
  <Words>261</Words>
  <Application>Microsoft Office PowerPoint</Application>
  <PresentationFormat>Apresentação na tela (16:9)</PresentationFormat>
  <Paragraphs>57</Paragraphs>
  <Slides>19</Slides>
  <Notes>0</Notes>
  <HiddenSlides>0</HiddenSlides>
  <MMClips>1</MMClips>
  <ScaleCrop>false</ScaleCrop>
  <HeadingPairs>
    <vt:vector size="6" baseType="variant">
      <vt:variant>
        <vt:lpstr>Fontes usadas</vt:lpstr>
      </vt:variant>
      <vt:variant>
        <vt:i4>4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19</vt:i4>
      </vt:variant>
    </vt:vector>
  </HeadingPairs>
  <TitlesOfParts>
    <vt:vector size="24" baseType="lpstr">
      <vt:lpstr>Arial</vt:lpstr>
      <vt:lpstr>Calibri</vt:lpstr>
      <vt:lpstr>Calibri Light</vt:lpstr>
      <vt:lpstr>Script MT Bold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Cleonice Menegatt Goelzer</dc:creator>
  <cp:lastModifiedBy>Cleonice Menegatt Goelzer</cp:lastModifiedBy>
  <cp:revision>12</cp:revision>
  <dcterms:created xsi:type="dcterms:W3CDTF">2021-01-16T00:24:06Z</dcterms:created>
  <dcterms:modified xsi:type="dcterms:W3CDTF">2021-01-19T23:23:36Z</dcterms:modified>
</cp:coreProperties>
</file>