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66" r:id="rId5"/>
    <p:sldId id="260" r:id="rId6"/>
    <p:sldId id="267" r:id="rId7"/>
    <p:sldId id="261" r:id="rId8"/>
    <p:sldId id="268" r:id="rId9"/>
    <p:sldId id="262" r:id="rId10"/>
    <p:sldId id="269" r:id="rId11"/>
    <p:sldId id="263" r:id="rId12"/>
    <p:sldId id="270" r:id="rId13"/>
    <p:sldId id="258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601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7541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385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1374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5286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949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020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361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035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3166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34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159C1-34E4-48A3-A008-3BBFCC3A7F35}" type="datetimeFigureOut">
              <a:rPr lang="pt-BR" smtClean="0"/>
              <a:t>29/04/2021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4395D-BD26-408B-B4B3-3E7E11FC6C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8184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1D75FC-AA18-4BFC-AA83-16C35CE09D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6F1AAF-9C83-4537-800D-8D112C1F1E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0756052-AC62-4261-B5E7-D77DF0D3A7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30" y="208723"/>
            <a:ext cx="8478079" cy="479066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CM 8-GIOVANNI MARRADI   Magic Bells">
            <a:hlinkClick r:id="" action="ppaction://media"/>
            <a:extLst>
              <a:ext uri="{FF2B5EF4-FFF2-40B4-BE49-F238E27FC236}">
                <a16:creationId xmlns:a16="http://schemas.microsoft.com/office/drawing/2014/main" id="{A2711414-976C-489A-8CE8-787318357F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37591" y="24458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725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207067-6DC8-4F6B-BF90-E8CE4FEE1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892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">
        <p15:prstTrans prst="fallOver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DFF296-B6A5-403E-AAF7-B55B4D4FA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BE8E2333-D3E0-4A8E-B6F8-E084D18A7E27}"/>
              </a:ext>
            </a:extLst>
          </p:cNvPr>
          <p:cNvSpPr/>
          <p:nvPr/>
        </p:nvSpPr>
        <p:spPr>
          <a:xfrm>
            <a:off x="-200415" y="1275198"/>
            <a:ext cx="899654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4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Las Lágrimas de Los Búhos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ADF621A3-6DCF-4C8F-B7C7-760AFA0500FF}"/>
              </a:ext>
            </a:extLst>
          </p:cNvPr>
          <p:cNvSpPr/>
          <p:nvPr/>
        </p:nvSpPr>
        <p:spPr>
          <a:xfrm>
            <a:off x="450336" y="2909680"/>
            <a:ext cx="709040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8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Humberto </a:t>
            </a:r>
            <a:r>
              <a:rPr lang="pt-BR" sz="2800" b="1" cap="none" spc="0" dirty="0" err="1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Napoleón</a:t>
            </a:r>
            <a:r>
              <a:rPr lang="pt-BR" sz="28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Varela </a:t>
            </a:r>
            <a:r>
              <a:rPr lang="pt-BR" sz="2800" b="1" cap="none" spc="0" dirty="0" err="1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Robalino</a:t>
            </a:r>
            <a:endParaRPr lang="pt-BR" sz="28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anose="02040604050505020304" pitchFamily="18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D06A8DE-86AD-46C0-BCA9-57838B9D01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739" y="2263299"/>
            <a:ext cx="1603261" cy="195594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39429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1D75FC-AA18-4BFC-AA83-16C35CE09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6F1AAF-9C83-4537-800D-8D112C1F1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70CDC42-7CD8-49A7-B895-8DEC6A1A23C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35" b="14635"/>
          <a:stretch/>
        </p:blipFill>
        <p:spPr>
          <a:xfrm>
            <a:off x="168965" y="0"/>
            <a:ext cx="8776252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76021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DFF296-B6A5-403E-AAF7-B55B4D4FA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F8179F5-35B2-4C09-A44C-6F7C2D4152E1}"/>
              </a:ext>
            </a:extLst>
          </p:cNvPr>
          <p:cNvSpPr txBox="1"/>
          <p:nvPr/>
        </p:nvSpPr>
        <p:spPr>
          <a:xfrm>
            <a:off x="1393613" y="904461"/>
            <a:ext cx="592822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las lágrimas de los búhos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 noches embotellan vinos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 pestañosas  plumas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titilan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</a:t>
            </a:r>
            <a:r>
              <a:rPr lang="es-ES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enlagañan</a:t>
            </a:r>
            <a:endParaRPr lang="es-ES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acumulan la vejez en la niña de los ojos.</a:t>
            </a:r>
          </a:p>
        </p:txBody>
      </p:sp>
    </p:spTree>
    <p:extLst>
      <p:ext uri="{BB962C8B-B14F-4D97-AF65-F5344CB8AC3E}">
        <p14:creationId xmlns:p14="http://schemas.microsoft.com/office/powerpoint/2010/main" val="2379941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prism dir="d" isContent="1" isInverted="1"/>
      </p:transition>
    </mc:Choice>
    <mc:Fallback>
      <p:transition spd="slow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1D75FC-AA18-4BFC-AA83-16C35CE09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6F1AAF-9C83-4537-800D-8D112C1F1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4477EB6-FE01-48AB-B54F-EF6BB11774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57" y="0"/>
            <a:ext cx="8607286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5401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an dir="u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DFF296-B6A5-403E-AAF7-B55B4D4FA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E2FFE8-D4CB-46CD-BB74-28457A682DBB}"/>
              </a:ext>
            </a:extLst>
          </p:cNvPr>
          <p:cNvSpPr txBox="1"/>
          <p:nvPr/>
        </p:nvSpPr>
        <p:spPr>
          <a:xfrm>
            <a:off x="1050238" y="555813"/>
            <a:ext cx="636584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búhos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los destartalados techos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construyen sus monasterios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 picos vuelan mariposas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retornan del exilio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 éxodo obligado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danzan la fría música de las escalinatas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saltan al vació de sus propios campanarios.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207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prism dir="d" isContent="1" isInverted="1"/>
      </p:transition>
    </mc:Choice>
    <mc:Fallback>
      <p:transition spd="slow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1D75FC-AA18-4BFC-AA83-16C35CE09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6F1AAF-9C83-4537-800D-8D112C1F1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FC2754F-A3B4-4B1D-A6BD-5B5D27B8ED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86" y="1"/>
            <a:ext cx="8816009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7243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DFF296-B6A5-403E-AAF7-B55B4D4FA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274FE42-F7F2-4F73-BAC4-C56F2A76A2E2}"/>
              </a:ext>
            </a:extLst>
          </p:cNvPr>
          <p:cNvSpPr txBox="1"/>
          <p:nvPr/>
        </p:nvSpPr>
        <p:spPr>
          <a:xfrm>
            <a:off x="866381" y="1798984"/>
            <a:ext cx="705353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búhos escarban las curiosidades ajenas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 sus ojos planetarios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 sus garras amorosas.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20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rism dir="d" isContent="1" isInverted="1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1D75FC-AA18-4BFC-AA83-16C35CE09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6F1AAF-9C83-4537-800D-8D112C1F1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7D1E400-C020-4959-B372-F8A02E6F12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42" y="0"/>
            <a:ext cx="8706679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7878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DFF296-B6A5-403E-AAF7-B55B4D4FA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7229E72-50AA-4839-A32A-E97DC5F6BF15}"/>
              </a:ext>
            </a:extLst>
          </p:cNvPr>
          <p:cNvSpPr txBox="1"/>
          <p:nvPr/>
        </p:nvSpPr>
        <p:spPr>
          <a:xfrm>
            <a:off x="1021926" y="884582"/>
            <a:ext cx="629050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las lágrimas de los búhos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entronques lunares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eclipses solares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torres de Babel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cuerpos resurrectos juegan a la vida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ángeles sedientos soplan fuegos artificiales</a:t>
            </a:r>
          </a:p>
          <a:p>
            <a:pPr algn="ctr"/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las avenidas de </a:t>
            </a:r>
            <a:r>
              <a:rPr lang="es-ES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Brodway</a:t>
            </a:r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06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prism dir="d" isContent="1" isInverted="1"/>
      </p:transition>
    </mc:Choice>
    <mc:Fallback>
      <p:transition spd="slow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1D75FC-AA18-4BFC-AA83-16C35CE09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6F1AAF-9C83-4537-800D-8D112C1F1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3767CFE-BF85-4447-B13F-23C7A7140C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66" y="0"/>
            <a:ext cx="8806070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4995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warp dir="in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66396CEB-C916-42D0-B39D-084AFC547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B8EEFDD0-682E-42DA-A490-7E52D30DCEF3}"/>
              </a:ext>
            </a:extLst>
          </p:cNvPr>
          <p:cNvSpPr txBox="1"/>
          <p:nvPr/>
        </p:nvSpPr>
        <p:spPr>
          <a:xfrm>
            <a:off x="-99392" y="4620280"/>
            <a:ext cx="49071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B88D9C39-C14B-46C2-9DF1-FE3FC3CAC16A}"/>
              </a:ext>
            </a:extLst>
          </p:cNvPr>
          <p:cNvSpPr txBox="1"/>
          <p:nvPr/>
        </p:nvSpPr>
        <p:spPr>
          <a:xfrm>
            <a:off x="5834270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56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DFF296-B6A5-403E-AAF7-B55B4D4FA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D4AFD7-1F5D-4EEE-910B-39A005A7C68C}"/>
              </a:ext>
            </a:extLst>
          </p:cNvPr>
          <p:cNvSpPr txBox="1"/>
          <p:nvPr/>
        </p:nvSpPr>
        <p:spPr>
          <a:xfrm>
            <a:off x="622684" y="685800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Humberto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-Magic  Bells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286434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176</Words>
  <Application>Microsoft Office PowerPoint</Application>
  <PresentationFormat>Apresentação na tela (16:9)</PresentationFormat>
  <Paragraphs>37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Century Schoolbook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2021-04-29T23:33:42Z</dcterms:created>
  <dcterms:modified xsi:type="dcterms:W3CDTF">2021-04-30T01:39:02Z</dcterms:modified>
</cp:coreProperties>
</file>