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6"/>
  </p:notesMasterIdLst>
  <p:sldIdLst>
    <p:sldId id="265" r:id="rId2"/>
    <p:sldId id="259" r:id="rId3"/>
    <p:sldId id="264" r:id="rId4"/>
    <p:sldId id="266" r:id="rId5"/>
    <p:sldId id="260" r:id="rId6"/>
    <p:sldId id="267" r:id="rId7"/>
    <p:sldId id="263" r:id="rId8"/>
    <p:sldId id="268" r:id="rId9"/>
    <p:sldId id="262" r:id="rId10"/>
    <p:sldId id="269" r:id="rId11"/>
    <p:sldId id="261" r:id="rId12"/>
    <p:sldId id="270" r:id="rId13"/>
    <p:sldId id="258" r:id="rId14"/>
    <p:sldId id="257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7057"/>
    <a:srgbClr val="9B114F"/>
    <a:srgbClr val="275C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CC3E7D-54F0-4850-805B-45444495850D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AD1587D-E510-4511-AE9B-C29BBCEEE6E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6480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AD1587D-E510-4511-AE9B-C29BBCEEE6EE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31347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AD1587D-E510-4511-AE9B-C29BBCEEE6EE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pt-B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030849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66791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0702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46623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36747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601029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19878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46952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220530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9098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2950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0315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7057">
            <a:alpha val="6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281C9-4D0B-4778-B251-ADD7064C5085}" type="datetimeFigureOut">
              <a:rPr lang="pt-BR" smtClean="0"/>
              <a:t>12/01/2023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3DCDA-B8D6-4752-993B-3B5CDCCCA44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7879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JP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G"/><Relationship Id="rId4" Type="http://schemas.openxmlformats.org/officeDocument/2006/relationships/image" Target="../media/image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Janela com vaso de planta&#10;&#10;Descrição gerada automaticamente com confiança média">
            <a:extLst>
              <a:ext uri="{FF2B5EF4-FFF2-40B4-BE49-F238E27FC236}">
                <a16:creationId xmlns:a16="http://schemas.microsoft.com/office/drawing/2014/main" id="{EFEB3C6B-12A3-481B-833C-47C2516B82A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Desenho de monstro verde&#10;&#10;Descrição gerada automaticamente com confiança média">
            <a:extLst>
              <a:ext uri="{FF2B5EF4-FFF2-40B4-BE49-F238E27FC236}">
                <a16:creationId xmlns:a16="http://schemas.microsoft.com/office/drawing/2014/main" id="{A0B87A8E-1B22-459A-A0C6-3E09E07E4FB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4-Sad Song Music Sad Emotional Piano Type Instrumental Cry">
            <a:hlinkClick r:id="" action="ppaction://media"/>
            <a:extLst>
              <a:ext uri="{FF2B5EF4-FFF2-40B4-BE49-F238E27FC236}">
                <a16:creationId xmlns:a16="http://schemas.microsoft.com/office/drawing/2014/main" id="{D04913B7-036B-42E1-82B6-8C0CE3D9F0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889781" y="2571750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7687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/>
    </mc:Choice>
    <mc:Fallback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241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 advTm="1000">
        <p15:prstTrans prst="fallOver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andando de&#10;&#10;Descrição gerada automaticamente">
            <a:extLst>
              <a:ext uri="{FF2B5EF4-FFF2-40B4-BE49-F238E27FC236}">
                <a16:creationId xmlns:a16="http://schemas.microsoft.com/office/drawing/2014/main" id="{40ACD39F-C83D-4CCF-B69F-8F8D002ED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tângulo 2">
            <a:extLst>
              <a:ext uri="{FF2B5EF4-FFF2-40B4-BE49-F238E27FC236}">
                <a16:creationId xmlns:a16="http://schemas.microsoft.com/office/drawing/2014/main" id="{11F4871E-0EC4-4BEA-B575-9D43021AFBCD}"/>
              </a:ext>
            </a:extLst>
          </p:cNvPr>
          <p:cNvSpPr/>
          <p:nvPr/>
        </p:nvSpPr>
        <p:spPr>
          <a:xfrm>
            <a:off x="1837436" y="991062"/>
            <a:ext cx="4772781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rgbClr val="387057"/>
                  </a:solidFill>
                </a:ln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Sonhos Vividos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69D1F4E5-E522-4E21-8E74-BD184521D729}"/>
              </a:ext>
            </a:extLst>
          </p:cNvPr>
          <p:cNvSpPr/>
          <p:nvPr/>
        </p:nvSpPr>
        <p:spPr>
          <a:xfrm>
            <a:off x="2037183" y="2121626"/>
            <a:ext cx="4014562" cy="900246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HeroicExtremeLef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700" b="1" dirty="0">
                <a:ln>
                  <a:solidFill>
                    <a:srgbClr val="387057"/>
                  </a:solidFill>
                </a:ln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Palmira de Oliveira</a:t>
            </a:r>
          </a:p>
          <a:p>
            <a:pPr algn="ctr"/>
            <a:r>
              <a:rPr lang="pt-BR" sz="2700" b="1" dirty="0">
                <a:ln>
                  <a:solidFill>
                    <a:srgbClr val="387057"/>
                  </a:solidFill>
                </a:ln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(Mira </a:t>
            </a:r>
            <a:r>
              <a:rPr lang="pt-BR" sz="2700" b="1" dirty="0" err="1">
                <a:ln>
                  <a:solidFill>
                    <a:srgbClr val="387057"/>
                  </a:solidFill>
                </a:ln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Olliver</a:t>
            </a:r>
            <a:r>
              <a:rPr lang="pt-BR" sz="2700" b="1" dirty="0">
                <a:ln>
                  <a:solidFill>
                    <a:srgbClr val="387057"/>
                  </a:solidFill>
                </a:ln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)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DBFBB240-B234-400A-9170-3E3BB1FED9FF}"/>
              </a:ext>
            </a:extLst>
          </p:cNvPr>
          <p:cNvSpPr txBox="1"/>
          <p:nvPr/>
        </p:nvSpPr>
        <p:spPr>
          <a:xfrm>
            <a:off x="5500778" y="3736438"/>
            <a:ext cx="2215671" cy="5599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02/12/22  </a:t>
            </a:r>
          </a:p>
          <a:p>
            <a:pPr algn="ctr"/>
            <a:r>
              <a:rPr lang="pt-BR" sz="1013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D.A. LEI 9.610/98</a:t>
            </a:r>
          </a:p>
          <a:p>
            <a:pPr algn="ctr"/>
            <a:r>
              <a:rPr lang="pt-BR" sz="1013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Arraial do Cabo/RJ - BRASIL</a:t>
            </a:r>
          </a:p>
        </p:txBody>
      </p:sp>
    </p:spTree>
    <p:extLst>
      <p:ext uri="{BB962C8B-B14F-4D97-AF65-F5344CB8AC3E}">
        <p14:creationId xmlns:p14="http://schemas.microsoft.com/office/powerpoint/2010/main" val="21256694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3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Janela com vaso de planta&#10;&#10;Descrição gerada automaticamente com confiança média">
            <a:extLst>
              <a:ext uri="{FF2B5EF4-FFF2-40B4-BE49-F238E27FC236}">
                <a16:creationId xmlns:a16="http://schemas.microsoft.com/office/drawing/2014/main" id="{EFEB3C6B-12A3-481B-833C-47C2516B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grama, ao ar livre, mulher, jovem&#10;&#10;Descrição gerada automaticamente">
            <a:extLst>
              <a:ext uri="{FF2B5EF4-FFF2-40B4-BE49-F238E27FC236}">
                <a16:creationId xmlns:a16="http://schemas.microsoft.com/office/drawing/2014/main" id="{7D82DE4B-1057-47D7-BF3E-27C750BE9A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497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750" advTm="2000">
        <p15:prstTrans prst="peelOff"/>
      </p:transition>
    </mc:Choice>
    <mc:Fallback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andando de&#10;&#10;Descrição gerada automaticamente">
            <a:extLst>
              <a:ext uri="{FF2B5EF4-FFF2-40B4-BE49-F238E27FC236}">
                <a16:creationId xmlns:a16="http://schemas.microsoft.com/office/drawing/2014/main" id="{40ACD39F-C83D-4CCF-B69F-8F8D002ED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9B7DDA0-D63F-4A96-9C04-D3F0E7FF78A4}"/>
              </a:ext>
            </a:extLst>
          </p:cNvPr>
          <p:cNvSpPr txBox="1"/>
          <p:nvPr/>
        </p:nvSpPr>
        <p:spPr>
          <a:xfrm>
            <a:off x="1231982" y="1230086"/>
            <a:ext cx="668003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tempo passa, lembranças permanecem.</a:t>
            </a:r>
          </a:p>
          <a:p>
            <a:pPr algn="ctr"/>
            <a:r>
              <a:rPr lang="pt-BR" sz="36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Esteja onde estiver, saberá que</a:t>
            </a:r>
          </a:p>
          <a:p>
            <a:pPr algn="ctr"/>
            <a:r>
              <a:rPr lang="pt-BR" sz="36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sonhos como os que vivemos,</a:t>
            </a:r>
          </a:p>
          <a:p>
            <a:pPr algn="ctr"/>
            <a:r>
              <a:rPr lang="pt-BR" sz="36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Nossas mentes jamais esquecem.</a:t>
            </a:r>
          </a:p>
        </p:txBody>
      </p:sp>
    </p:spTree>
    <p:extLst>
      <p:ext uri="{BB962C8B-B14F-4D97-AF65-F5344CB8AC3E}">
        <p14:creationId xmlns:p14="http://schemas.microsoft.com/office/powerpoint/2010/main" val="3998000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u"/>
      </p:transition>
    </mc:Choice>
    <mc:Fallback>
      <p:transition spd="slow" advTm="10000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Janela com vaso de planta&#10;&#10;Descrição gerada automaticamente com confiança média">
            <a:extLst>
              <a:ext uri="{FF2B5EF4-FFF2-40B4-BE49-F238E27FC236}">
                <a16:creationId xmlns:a16="http://schemas.microsoft.com/office/drawing/2014/main" id="{EFEB3C6B-12A3-481B-833C-47C2516B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5" name="Imagem 14" descr="Desenho de uma pessoa&#10;&#10;Descrição gerada automaticamente com confiança média">
            <a:extLst>
              <a:ext uri="{FF2B5EF4-FFF2-40B4-BE49-F238E27FC236}">
                <a16:creationId xmlns:a16="http://schemas.microsoft.com/office/drawing/2014/main" id="{04E4F677-3C9D-4826-9DC6-D0484ECE9E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09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prism isContent="1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andando de&#10;&#10;Descrição gerada automaticamente">
            <a:extLst>
              <a:ext uri="{FF2B5EF4-FFF2-40B4-BE49-F238E27FC236}">
                <a16:creationId xmlns:a16="http://schemas.microsoft.com/office/drawing/2014/main" id="{40ACD39F-C83D-4CCF-B69F-8F8D002ED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7A161F2-9272-4A71-BAA5-061A03A6890A}"/>
              </a:ext>
            </a:extLst>
          </p:cNvPr>
          <p:cNvSpPr txBox="1"/>
          <p:nvPr/>
        </p:nvSpPr>
        <p:spPr>
          <a:xfrm>
            <a:off x="787151" y="1202788"/>
            <a:ext cx="7569701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...Mãos entrelaçadas durante passeios matinais,</a:t>
            </a:r>
          </a:p>
          <a:p>
            <a:pPr algn="ctr"/>
            <a:r>
              <a:rPr lang="pt-BR" sz="345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Corpos abraçados sob céu enluarado,</a:t>
            </a:r>
          </a:p>
          <a:p>
            <a:pPr algn="ctr"/>
            <a:r>
              <a:rPr lang="pt-BR" sz="345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Bocas sedentas em beijos divinais,</a:t>
            </a:r>
          </a:p>
          <a:p>
            <a:pPr algn="ctr"/>
            <a:r>
              <a:rPr lang="pt-BR" sz="345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Juras de amor e desejos realizados...</a:t>
            </a:r>
          </a:p>
        </p:txBody>
      </p:sp>
    </p:spTree>
    <p:extLst>
      <p:ext uri="{BB962C8B-B14F-4D97-AF65-F5344CB8AC3E}">
        <p14:creationId xmlns:p14="http://schemas.microsoft.com/office/powerpoint/2010/main" val="1151547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/>
      </p:transition>
    </mc:Choice>
    <mc:Fallback>
      <p:transition spd="slow" advTm="10000">
        <p:push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Janela com vaso de planta&#10;&#10;Descrição gerada automaticamente com confiança média">
            <a:extLst>
              <a:ext uri="{FF2B5EF4-FFF2-40B4-BE49-F238E27FC236}">
                <a16:creationId xmlns:a16="http://schemas.microsoft.com/office/drawing/2014/main" id="{EFEB3C6B-12A3-481B-833C-47C2516B82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janela, mulher, pequeno, menina&#10;&#10;Descrição gerada automaticamente">
            <a:extLst>
              <a:ext uri="{FF2B5EF4-FFF2-40B4-BE49-F238E27FC236}">
                <a16:creationId xmlns:a16="http://schemas.microsoft.com/office/drawing/2014/main" id="{CB5F5B2A-702A-4D47-BB92-886733CF71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0827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750" advTm="3000">
        <p:blinds dir="vert"/>
      </p:transition>
    </mc:Choice>
    <mc:Fallback>
      <p:transition spd="slow" advTm="3000">
        <p:blinds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andando de&#10;&#10;Descrição gerada automaticamente">
            <a:extLst>
              <a:ext uri="{FF2B5EF4-FFF2-40B4-BE49-F238E27FC236}">
                <a16:creationId xmlns:a16="http://schemas.microsoft.com/office/drawing/2014/main" id="{40ACD39F-C83D-4CCF-B69F-8F8D002ED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47EB3FC-DD7B-436E-8D77-61D3DC744039}"/>
              </a:ext>
            </a:extLst>
          </p:cNvPr>
          <p:cNvSpPr txBox="1"/>
          <p:nvPr/>
        </p:nvSpPr>
        <p:spPr>
          <a:xfrm>
            <a:off x="919269" y="981222"/>
            <a:ext cx="7463903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3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Borboletas me acordam subitamente...</a:t>
            </a:r>
          </a:p>
          <a:p>
            <a:pPr algn="ctr"/>
            <a:r>
              <a:rPr lang="pt-BR" sz="33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onde você está?</a:t>
            </a:r>
          </a:p>
          <a:p>
            <a:pPr algn="ctr"/>
            <a:r>
              <a:rPr lang="pt-BR" sz="33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Desperto de sonhos por nós vividos...</a:t>
            </a:r>
          </a:p>
          <a:p>
            <a:pPr algn="ctr"/>
            <a:r>
              <a:rPr lang="pt-BR" sz="33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a alma em frangalhos, abandonada e nua.</a:t>
            </a:r>
          </a:p>
          <a:p>
            <a:pPr algn="ctr"/>
            <a:r>
              <a:rPr lang="pt-BR" sz="33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Saio a procurar seu rastro no brilho das estrelas...</a:t>
            </a:r>
          </a:p>
        </p:txBody>
      </p:sp>
    </p:spTree>
    <p:extLst>
      <p:ext uri="{BB962C8B-B14F-4D97-AF65-F5344CB8AC3E}">
        <p14:creationId xmlns:p14="http://schemas.microsoft.com/office/powerpoint/2010/main" val="3548243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d"/>
      </p:transition>
    </mc:Choice>
    <mc:Fallback>
      <p:transition spd="slow" advTm="10000">
        <p:push dir="d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Janela com vaso de planta&#10;&#10;Descrição gerada automaticamente com confiança média">
            <a:extLst>
              <a:ext uri="{FF2B5EF4-FFF2-40B4-BE49-F238E27FC236}">
                <a16:creationId xmlns:a16="http://schemas.microsoft.com/office/drawing/2014/main" id="{EFEB3C6B-12A3-481B-833C-47C2516B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3" name="Imagem 12" descr="Uma imagem contendo janela, mesa, comida, computador&#10;&#10;Descrição gerada automaticamente">
            <a:extLst>
              <a:ext uri="{FF2B5EF4-FFF2-40B4-BE49-F238E27FC236}">
                <a16:creationId xmlns:a16="http://schemas.microsoft.com/office/drawing/2014/main" id="{D0C52DB4-1627-4870-A106-2E5EC7ED64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101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andando de&#10;&#10;Descrição gerada automaticamente">
            <a:extLst>
              <a:ext uri="{FF2B5EF4-FFF2-40B4-BE49-F238E27FC236}">
                <a16:creationId xmlns:a16="http://schemas.microsoft.com/office/drawing/2014/main" id="{40ACD39F-C83D-4CCF-B69F-8F8D002ED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DB0EC17C-17FB-4AAF-9035-403AD2EA09D7}"/>
              </a:ext>
            </a:extLst>
          </p:cNvPr>
          <p:cNvSpPr txBox="1"/>
          <p:nvPr/>
        </p:nvSpPr>
        <p:spPr>
          <a:xfrm>
            <a:off x="694176" y="1263522"/>
            <a:ext cx="7755649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45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escuridão da noite e no clarão da lua,</a:t>
            </a:r>
          </a:p>
          <a:p>
            <a:pPr algn="ctr"/>
            <a:r>
              <a:rPr lang="pt-BR" sz="345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 imensidão do mar ou ainda vagando na rua...</a:t>
            </a:r>
          </a:p>
          <a:p>
            <a:pPr algn="ctr"/>
            <a:r>
              <a:rPr lang="pt-BR" sz="345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sabe no jardim entre flores singelas?</a:t>
            </a:r>
          </a:p>
          <a:p>
            <a:pPr algn="ctr"/>
            <a:r>
              <a:rPr lang="pt-BR" sz="345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desisto, continuo sendo sua...</a:t>
            </a:r>
          </a:p>
        </p:txBody>
      </p:sp>
    </p:spTree>
    <p:extLst>
      <p:ext uri="{BB962C8B-B14F-4D97-AF65-F5344CB8AC3E}">
        <p14:creationId xmlns:p14="http://schemas.microsoft.com/office/powerpoint/2010/main" val="65302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sh dir="r"/>
      </p:transition>
    </mc:Choice>
    <mc:Fallback>
      <p:transition spd="slow" advTm="10000">
        <p:push dir="r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Janela com vaso de planta&#10;&#10;Descrição gerada automaticamente com confiança média">
            <a:extLst>
              <a:ext uri="{FF2B5EF4-FFF2-40B4-BE49-F238E27FC236}">
                <a16:creationId xmlns:a16="http://schemas.microsoft.com/office/drawing/2014/main" id="{EFEB3C6B-12A3-481B-833C-47C2516B82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Janela de vidro&#10;&#10;Descrição gerada automaticamente com confiança média">
            <a:extLst>
              <a:ext uri="{FF2B5EF4-FFF2-40B4-BE49-F238E27FC236}">
                <a16:creationId xmlns:a16="http://schemas.microsoft.com/office/drawing/2014/main" id="{A9DBB178-C143-463F-8C4C-0CE1BC1F85E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456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wind"/>
      </p:transition>
    </mc:Choice>
    <mc:Fallback>
      <p:transition spd="slow" advTm="4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 descr="Desenho de uma pessoa&#10;&#10;Descrição gerada automaticamente com confiança baixa">
            <a:extLst>
              <a:ext uri="{FF2B5EF4-FFF2-40B4-BE49-F238E27FC236}">
                <a16:creationId xmlns:a16="http://schemas.microsoft.com/office/drawing/2014/main" id="{D5A63481-748D-4B23-82CC-FB0DD6123A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9B9A2F-3DD4-41BA-84A5-148897D02EED}"/>
              </a:ext>
            </a:extLst>
          </p:cNvPr>
          <p:cNvSpPr txBox="1"/>
          <p:nvPr/>
        </p:nvSpPr>
        <p:spPr>
          <a:xfrm>
            <a:off x="411480" y="4704919"/>
            <a:ext cx="36375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Palmira de Oliveira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D79BA0F-0871-4D93-B465-C599BD0CDFC5}"/>
              </a:ext>
            </a:extLst>
          </p:cNvPr>
          <p:cNvSpPr txBox="1"/>
          <p:nvPr/>
        </p:nvSpPr>
        <p:spPr>
          <a:xfrm>
            <a:off x="5644662" y="4704919"/>
            <a:ext cx="27318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Cléo </a:t>
            </a:r>
            <a:r>
              <a:rPr lang="pt-BR" sz="2400" b="1" dirty="0" err="1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Menegatt</a:t>
            </a:r>
            <a:endParaRPr lang="pt-BR" sz="2400" b="1" dirty="0">
              <a:solidFill>
                <a:srgbClr val="9B11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mo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98966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8BD51010-64F3-4D50-8DC7-6124725CE3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água, andando de&#10;&#10;Descrição gerada automaticamente">
            <a:extLst>
              <a:ext uri="{FF2B5EF4-FFF2-40B4-BE49-F238E27FC236}">
                <a16:creationId xmlns:a16="http://schemas.microsoft.com/office/drawing/2014/main" id="{40ACD39F-C83D-4CCF-B69F-8F8D002ED6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508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2340FA2-2662-4060-BFCC-EAAC520D62F0}"/>
              </a:ext>
            </a:extLst>
          </p:cNvPr>
          <p:cNvSpPr txBox="1"/>
          <p:nvPr/>
        </p:nvSpPr>
        <p:spPr>
          <a:xfrm>
            <a:off x="1164657" y="459633"/>
            <a:ext cx="6814686" cy="42011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30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Palmira de Oliveira (Mira </a:t>
            </a:r>
            <a:r>
              <a:rPr lang="pt-BR" sz="3000" b="1" dirty="0" err="1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Olliver</a:t>
            </a:r>
            <a:r>
              <a:rPr lang="pt-BR" sz="30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30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Sad Song Music Sad  </a:t>
            </a:r>
            <a:r>
              <a:rPr lang="pt-BR" sz="3000" b="1" dirty="0" err="1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30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Piano</a:t>
            </a:r>
          </a:p>
          <a:p>
            <a:pPr algn="ctr"/>
            <a:r>
              <a:rPr lang="pt-BR" sz="3000" b="1" dirty="0">
                <a:solidFill>
                  <a:srgbClr val="3870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30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700" b="1" dirty="0">
                <a:solidFill>
                  <a:srgbClr val="3870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30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3000" b="1" dirty="0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3000" b="1" dirty="0" err="1">
                <a:solidFill>
                  <a:srgbClr val="9B114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3000" b="1" dirty="0">
              <a:solidFill>
                <a:srgbClr val="9B114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3000" b="1" dirty="0">
                <a:solidFill>
                  <a:srgbClr val="38705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1551747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indow dir="vert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155</TotalTime>
  <Words>213</Words>
  <Application>Microsoft Office PowerPoint</Application>
  <PresentationFormat>Apresentação na tela (16:9)</PresentationFormat>
  <Paragraphs>36</Paragraphs>
  <Slides>14</Slides>
  <Notes>2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Lemon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2023-01-11T03:10:39Z</dcterms:created>
  <dcterms:modified xsi:type="dcterms:W3CDTF">2023-01-13T00:38:36Z</dcterms:modified>
</cp:coreProperties>
</file>