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65" r:id="rId5"/>
    <p:sldId id="260" r:id="rId6"/>
    <p:sldId id="266" r:id="rId7"/>
    <p:sldId id="261" r:id="rId8"/>
    <p:sldId id="267" r:id="rId9"/>
    <p:sldId id="263" r:id="rId10"/>
    <p:sldId id="268" r:id="rId11"/>
    <p:sldId id="262" r:id="rId12"/>
    <p:sldId id="269" r:id="rId13"/>
    <p:sldId id="258" r:id="rId14"/>
    <p:sldId id="264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46760-58B5-49F4-A1FE-90E71FCACDFC}" type="datetimeFigureOut">
              <a:rPr lang="pt-BR" smtClean="0"/>
              <a:t>18/04/2021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2871-6E3A-4D61-98EC-22C05BE43A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6231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46760-58B5-49F4-A1FE-90E71FCACDFC}" type="datetimeFigureOut">
              <a:rPr lang="pt-BR" smtClean="0"/>
              <a:t>18/04/2021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2871-6E3A-4D61-98EC-22C05BE43A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2017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46760-58B5-49F4-A1FE-90E71FCACDFC}" type="datetimeFigureOut">
              <a:rPr lang="pt-BR" smtClean="0"/>
              <a:t>18/04/2021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2871-6E3A-4D61-98EC-22C05BE43A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4524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46760-58B5-49F4-A1FE-90E71FCACDFC}" type="datetimeFigureOut">
              <a:rPr lang="pt-BR" smtClean="0"/>
              <a:t>18/04/2021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2871-6E3A-4D61-98EC-22C05BE43A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6833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46760-58B5-49F4-A1FE-90E71FCACDFC}" type="datetimeFigureOut">
              <a:rPr lang="pt-BR" smtClean="0"/>
              <a:t>18/04/2021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2871-6E3A-4D61-98EC-22C05BE43A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4587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46760-58B5-49F4-A1FE-90E71FCACDFC}" type="datetimeFigureOut">
              <a:rPr lang="pt-BR" smtClean="0"/>
              <a:t>18/04/2021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2871-6E3A-4D61-98EC-22C05BE43A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0566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46760-58B5-49F4-A1FE-90E71FCACDFC}" type="datetimeFigureOut">
              <a:rPr lang="pt-BR" smtClean="0"/>
              <a:t>18/04/2021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2871-6E3A-4D61-98EC-22C05BE43A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0216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46760-58B5-49F4-A1FE-90E71FCACDFC}" type="datetimeFigureOut">
              <a:rPr lang="pt-BR" smtClean="0"/>
              <a:t>18/04/2021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2871-6E3A-4D61-98EC-22C05BE43A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2230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46760-58B5-49F4-A1FE-90E71FCACDFC}" type="datetimeFigureOut">
              <a:rPr lang="pt-BR" smtClean="0"/>
              <a:t>18/04/2021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2871-6E3A-4D61-98EC-22C05BE43A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11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46760-58B5-49F4-A1FE-90E71FCACDFC}" type="datetimeFigureOut">
              <a:rPr lang="pt-BR" smtClean="0"/>
              <a:t>18/04/2021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2871-6E3A-4D61-98EC-22C05BE43A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3718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46760-58B5-49F4-A1FE-90E71FCACDFC}" type="datetimeFigureOut">
              <a:rPr lang="pt-BR" smtClean="0"/>
              <a:t>18/04/2021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2871-6E3A-4D61-98EC-22C05BE43A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5473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>
            <a:alpha val="5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46760-58B5-49F4-A1FE-90E71FCACDFC}" type="datetimeFigureOut">
              <a:rPr lang="pt-BR" smtClean="0"/>
              <a:t>18/04/2021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82871-6E3A-4D61-98EC-22C05BE43AA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1579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2D8BBBA-732F-4190-ACFA-B713D44CEE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Richard Clayderman - Besame Mucho">
            <a:hlinkClick r:id="" action="ppaction://media"/>
            <a:extLst>
              <a:ext uri="{FF2B5EF4-FFF2-40B4-BE49-F238E27FC236}">
                <a16:creationId xmlns:a16="http://schemas.microsoft.com/office/drawing/2014/main" id="{FD9EF70C-0FEE-4FBE-A74F-6251794AE1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81270" y="254938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317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A8E8999-B571-415E-89C6-1E3488AEE7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4455591-CADD-40F9-BADE-1261B9A2A3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87" y="0"/>
            <a:ext cx="788173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66661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EB54314-BCDE-418C-87FA-25EF6D5730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3177D79-DB56-4DD0-B7A8-649B4AA1F3ED}"/>
              </a:ext>
            </a:extLst>
          </p:cNvPr>
          <p:cNvSpPr/>
          <p:nvPr/>
        </p:nvSpPr>
        <p:spPr>
          <a:xfrm>
            <a:off x="2985356" y="954156"/>
            <a:ext cx="4001853" cy="115491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Beija-Me!!!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50AE8932-AA30-4FEF-B4E3-BAFD4D59C0F9}"/>
              </a:ext>
            </a:extLst>
          </p:cNvPr>
          <p:cNvSpPr/>
          <p:nvPr/>
        </p:nvSpPr>
        <p:spPr>
          <a:xfrm>
            <a:off x="3407103" y="2571750"/>
            <a:ext cx="2508700" cy="64802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ZzCouto</a:t>
            </a:r>
            <a:endParaRPr lang="pt-BR" sz="5400" b="1" cap="none" spc="0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9AE9149-29A3-4305-825B-1F64A6209F69}"/>
              </a:ext>
            </a:extLst>
          </p:cNvPr>
          <p:cNvSpPr/>
          <p:nvPr/>
        </p:nvSpPr>
        <p:spPr>
          <a:xfrm>
            <a:off x="2340193" y="3958511"/>
            <a:ext cx="1734850" cy="4616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RJ - </a:t>
            </a:r>
            <a:r>
              <a:rPr lang="pt-BR" sz="5400" b="1" cap="none" spc="0" dirty="0" err="1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Nov</a:t>
            </a:r>
            <a:r>
              <a:rPr lang="pt-BR" sz="5400" b="1" cap="none" spc="0" dirty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/2013</a:t>
            </a:r>
          </a:p>
        </p:txBody>
      </p:sp>
    </p:spTree>
    <p:extLst>
      <p:ext uri="{BB962C8B-B14F-4D97-AF65-F5344CB8AC3E}">
        <p14:creationId xmlns:p14="http://schemas.microsoft.com/office/powerpoint/2010/main" val="3073556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A8E8999-B571-415E-89C6-1E3488AEE7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FE5FB16-AFCB-4D19-89EA-7653732458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52" y="0"/>
            <a:ext cx="803081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68222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allOver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EB54314-BCDE-418C-87FA-25EF6D5730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F9131CE-99AE-46E1-BBFF-E5D0F86EEAD2}"/>
              </a:ext>
            </a:extLst>
          </p:cNvPr>
          <p:cNvSpPr txBox="1"/>
          <p:nvPr/>
        </p:nvSpPr>
        <p:spPr>
          <a:xfrm rot="20579719">
            <a:off x="1853356" y="1435966"/>
            <a:ext cx="515199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 carícia dos teus braços,</a:t>
            </a:r>
          </a:p>
          <a:p>
            <a:pPr algn="ctr"/>
            <a:r>
              <a:rPr lang="pt-BR" sz="32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segurança de tuas mãos,</a:t>
            </a:r>
          </a:p>
          <a:p>
            <a:pPr algn="ctr"/>
            <a:r>
              <a:rPr lang="pt-BR" sz="32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aconchego do teu abraço</a:t>
            </a:r>
          </a:p>
          <a:p>
            <a:pPr algn="ctr"/>
            <a:r>
              <a:rPr lang="pt-BR" sz="32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sinceridade do teu coração...</a:t>
            </a:r>
          </a:p>
        </p:txBody>
      </p:sp>
    </p:spTree>
    <p:extLst>
      <p:ext uri="{BB962C8B-B14F-4D97-AF65-F5344CB8AC3E}">
        <p14:creationId xmlns:p14="http://schemas.microsoft.com/office/powerpoint/2010/main" val="2097420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pan dir="u"/>
      </p:transition>
    </mc:Choice>
    <mc:Fallback>
      <p:transition spd="slow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A8E8999-B571-415E-89C6-1E3488AEE7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64CF1AB-FB5A-49E9-A6FC-CC5F3031746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71" b="5071"/>
          <a:stretch/>
        </p:blipFill>
        <p:spPr>
          <a:xfrm>
            <a:off x="357809" y="0"/>
            <a:ext cx="836874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63559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an dir="u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EB54314-BCDE-418C-87FA-25EF6D5730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47425EA-4C0E-4322-BD5D-F3ED5A29254D}"/>
              </a:ext>
            </a:extLst>
          </p:cNvPr>
          <p:cNvSpPr txBox="1"/>
          <p:nvPr/>
        </p:nvSpPr>
        <p:spPr>
          <a:xfrm rot="20675058">
            <a:off x="1845897" y="1441174"/>
            <a:ext cx="520366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Revolvendo meus cabelos,</a:t>
            </a:r>
          </a:p>
          <a:p>
            <a:pPr algn="ctr"/>
            <a:r>
              <a:rPr lang="pt-BR" sz="32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peito arquejante, inconsciente,</a:t>
            </a:r>
          </a:p>
          <a:p>
            <a:pPr algn="ctr"/>
            <a:r>
              <a:rPr lang="pt-BR" sz="32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 o arrepio dos pelos</a:t>
            </a:r>
          </a:p>
          <a:p>
            <a:pPr algn="ctr"/>
            <a:r>
              <a:rPr lang="pt-BR" sz="32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ar do suspiro crescente...</a:t>
            </a:r>
          </a:p>
        </p:txBody>
      </p:sp>
    </p:spTree>
    <p:extLst>
      <p:ext uri="{BB962C8B-B14F-4D97-AF65-F5344CB8AC3E}">
        <p14:creationId xmlns:p14="http://schemas.microsoft.com/office/powerpoint/2010/main" val="3745779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fallOver"/>
      </p:transition>
    </mc:Choice>
    <mc:Fallback>
      <p:transition spd="slow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A8E8999-B571-415E-89C6-1E3488AEE7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28DC01B-CA12-4A5C-9247-6716B41EBA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43" y="0"/>
            <a:ext cx="812027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0508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an dir="u"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EB54314-BCDE-418C-87FA-25EF6D5730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CFC047B-01E0-41AD-B858-7FD99F7952FD}"/>
              </a:ext>
            </a:extLst>
          </p:cNvPr>
          <p:cNvSpPr txBox="1"/>
          <p:nvPr/>
        </p:nvSpPr>
        <p:spPr>
          <a:xfrm rot="20782788">
            <a:off x="1967570" y="1351722"/>
            <a:ext cx="490551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Levemente em cada face,</a:t>
            </a:r>
          </a:p>
          <a:p>
            <a:pPr algn="ctr"/>
            <a:r>
              <a:rPr lang="pt-BR" sz="32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todo meu corpo num só ardor,</a:t>
            </a:r>
          </a:p>
          <a:p>
            <a:pPr algn="ctr"/>
            <a:r>
              <a:rPr lang="pt-BR" sz="32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ternamente sem disfarce,</a:t>
            </a:r>
          </a:p>
          <a:p>
            <a:pPr algn="ctr"/>
            <a:r>
              <a:rPr lang="pt-BR" sz="32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sentindo em nós, o amor...</a:t>
            </a:r>
          </a:p>
        </p:txBody>
      </p:sp>
    </p:spTree>
    <p:extLst>
      <p:ext uri="{BB962C8B-B14F-4D97-AF65-F5344CB8AC3E}">
        <p14:creationId xmlns:p14="http://schemas.microsoft.com/office/powerpoint/2010/main" val="3435091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fallOver"/>
      </p:transition>
    </mc:Choice>
    <mc:Fallback>
      <p:transition spd="slow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A8E8999-B571-415E-89C6-1E3488AEE7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45E32AC-E07F-4066-9721-7785593FB8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29" y="0"/>
            <a:ext cx="844826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3263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an dir="u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EB54314-BCDE-418C-87FA-25EF6D5730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70A48D4-9014-4FBD-A991-8D48F9631442}"/>
              </a:ext>
            </a:extLst>
          </p:cNvPr>
          <p:cNvSpPr txBox="1"/>
          <p:nvPr/>
        </p:nvSpPr>
        <p:spPr>
          <a:xfrm rot="20933329">
            <a:off x="1978181" y="1540699"/>
            <a:ext cx="518763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Beija-me, com tua boca molhada,</a:t>
            </a:r>
          </a:p>
          <a:p>
            <a:pPr algn="ctr"/>
            <a:r>
              <a:rPr lang="pt-BR" sz="32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olhos brilhantes de contentamento,</a:t>
            </a:r>
          </a:p>
          <a:p>
            <a:pPr algn="ctr"/>
            <a:r>
              <a:rPr lang="pt-BR" sz="32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dia e também na madrugada,</a:t>
            </a:r>
          </a:p>
          <a:p>
            <a:pPr algn="ctr"/>
            <a:r>
              <a:rPr lang="pt-BR" sz="32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ternura e envolvimento...</a:t>
            </a:r>
          </a:p>
        </p:txBody>
      </p:sp>
    </p:spTree>
    <p:extLst>
      <p:ext uri="{BB962C8B-B14F-4D97-AF65-F5344CB8AC3E}">
        <p14:creationId xmlns:p14="http://schemas.microsoft.com/office/powerpoint/2010/main" val="3250881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fallOver"/>
      </p:transition>
    </mc:Choice>
    <mc:Fallback>
      <p:transition spd="slow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A8E8999-B571-415E-89C6-1E3488AEE7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3C65AD8-476B-4B13-9481-DBBBC6C055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91" b="10091"/>
          <a:stretch/>
        </p:blipFill>
        <p:spPr>
          <a:xfrm>
            <a:off x="357809" y="0"/>
            <a:ext cx="836874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45674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an dir="u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A7BE1726-511C-43E7-91F6-D736F12CEF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9037576-693F-454C-902F-ADA59181E346}"/>
              </a:ext>
            </a:extLst>
          </p:cNvPr>
          <p:cNvSpPr txBox="1"/>
          <p:nvPr/>
        </p:nvSpPr>
        <p:spPr>
          <a:xfrm>
            <a:off x="1461051" y="4641573"/>
            <a:ext cx="14847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92F1E23B-A0FA-4821-A691-7856D4E450AB}"/>
              </a:ext>
            </a:extLst>
          </p:cNvPr>
          <p:cNvSpPr txBox="1"/>
          <p:nvPr/>
        </p:nvSpPr>
        <p:spPr>
          <a:xfrm>
            <a:off x="5695122" y="4636545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2687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allOver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EB54314-BCDE-418C-87FA-25EF6D5730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B9212C3-6F78-4A7B-9D8F-A2747ABF2034}"/>
              </a:ext>
            </a:extLst>
          </p:cNvPr>
          <p:cNvSpPr txBox="1"/>
          <p:nvPr/>
        </p:nvSpPr>
        <p:spPr>
          <a:xfrm rot="21341394">
            <a:off x="2156293" y="895171"/>
            <a:ext cx="460254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b="1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Richard </a:t>
            </a:r>
            <a:r>
              <a:rPr lang="pt-BR" b="1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Clayderman-Besame</a:t>
            </a:r>
            <a:r>
              <a:rPr lang="pt-BR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b="1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Mucho</a:t>
            </a:r>
            <a:endParaRPr lang="pt-BR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b="1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618621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14:window dir="vert"/>
      </p:transition>
    </mc:Choice>
    <mc:Fallback>
      <p:transition spd="slow" advTm="14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141</TotalTime>
  <Words>159</Words>
  <Application>Microsoft Office PowerPoint</Application>
  <PresentationFormat>Apresentação na tela (16:9)</PresentationFormat>
  <Paragraphs>31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11</cp:revision>
  <dcterms:created xsi:type="dcterms:W3CDTF">2021-04-18T02:29:19Z</dcterms:created>
  <dcterms:modified xsi:type="dcterms:W3CDTF">2021-04-19T01:38:07Z</dcterms:modified>
</cp:coreProperties>
</file>