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67" r:id="rId4"/>
    <p:sldId id="259" r:id="rId5"/>
    <p:sldId id="258" r:id="rId6"/>
    <p:sldId id="260" r:id="rId7"/>
    <p:sldId id="262" r:id="rId8"/>
    <p:sldId id="272" r:id="rId9"/>
    <p:sldId id="263" r:id="rId10"/>
    <p:sldId id="264" r:id="rId11"/>
    <p:sldId id="273" r:id="rId12"/>
    <p:sldId id="265" r:id="rId13"/>
    <p:sldId id="266" r:id="rId14"/>
    <p:sldId id="257" r:id="rId15"/>
    <p:sldId id="271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77" autoAdjust="0"/>
    <p:restoredTop sz="94660"/>
  </p:normalViewPr>
  <p:slideViewPr>
    <p:cSldViewPr snapToGrid="0">
      <p:cViewPr varScale="1">
        <p:scale>
          <a:sx n="98" d="100"/>
          <a:sy n="98" d="100"/>
        </p:scale>
        <p:origin x="43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4D4D2-7E75-4A28-99DD-EC1A78197DB1}" type="datetimeFigureOut">
              <a:rPr lang="pt-BR" smtClean="0"/>
              <a:t>21/03/2018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4D243-5421-4208-902A-2A9E16BE7D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0719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4D4D2-7E75-4A28-99DD-EC1A78197DB1}" type="datetimeFigureOut">
              <a:rPr lang="pt-BR" smtClean="0"/>
              <a:t>21/03/2018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4D243-5421-4208-902A-2A9E16BE7D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2558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4D4D2-7E75-4A28-99DD-EC1A78197DB1}" type="datetimeFigureOut">
              <a:rPr lang="pt-BR" smtClean="0"/>
              <a:t>21/03/2018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4D243-5421-4208-902A-2A9E16BE7D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7697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4D4D2-7E75-4A28-99DD-EC1A78197DB1}" type="datetimeFigureOut">
              <a:rPr lang="pt-BR" smtClean="0"/>
              <a:t>21/03/2018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4D243-5421-4208-902A-2A9E16BE7D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88260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4D4D2-7E75-4A28-99DD-EC1A78197DB1}" type="datetimeFigureOut">
              <a:rPr lang="pt-BR" smtClean="0"/>
              <a:t>21/03/2018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4D243-5421-4208-902A-2A9E16BE7D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2132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4D4D2-7E75-4A28-99DD-EC1A78197DB1}" type="datetimeFigureOut">
              <a:rPr lang="pt-BR" smtClean="0"/>
              <a:t>21/03/2018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4D243-5421-4208-902A-2A9E16BE7D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2613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4D4D2-7E75-4A28-99DD-EC1A78197DB1}" type="datetimeFigureOut">
              <a:rPr lang="pt-BR" smtClean="0"/>
              <a:t>21/03/2018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4D243-5421-4208-902A-2A9E16BE7D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5027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4D4D2-7E75-4A28-99DD-EC1A78197DB1}" type="datetimeFigureOut">
              <a:rPr lang="pt-BR" smtClean="0"/>
              <a:t>21/03/2018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4D243-5421-4208-902A-2A9E16BE7D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3658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4D4D2-7E75-4A28-99DD-EC1A78197DB1}" type="datetimeFigureOut">
              <a:rPr lang="pt-BR" smtClean="0"/>
              <a:t>21/03/2018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4D243-5421-4208-902A-2A9E16BE7D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9531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4D4D2-7E75-4A28-99DD-EC1A78197DB1}" type="datetimeFigureOut">
              <a:rPr lang="pt-BR" smtClean="0"/>
              <a:t>21/03/2018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4D243-5421-4208-902A-2A9E16BE7D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8365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4D4D2-7E75-4A28-99DD-EC1A78197DB1}" type="datetimeFigureOut">
              <a:rPr lang="pt-BR" smtClean="0"/>
              <a:t>21/03/2018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4D243-5421-4208-902A-2A9E16BE7D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0177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F4D4D2-7E75-4A28-99DD-EC1A78197DB1}" type="datetimeFigureOut">
              <a:rPr lang="pt-BR" smtClean="0"/>
              <a:t>21/03/2018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54D243-5421-4208-902A-2A9E16BE7D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0808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an't Help Falling in Love (Elvis)  - The Piano Guy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87421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297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"/>
    </mc:Choice>
    <mc:Fallback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323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">
        <p:split orient="vert"/>
      </p:transition>
    </mc:Choice>
    <mc:Fallback>
      <p:transition spd="slow" advTm="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32953" y="418290"/>
            <a:ext cx="6058453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João de Deus de Nogueira Ramos, 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nasceu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São Bartolomeu de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Messines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 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dia 8 de Março de 1830 e faleceu em Lisboa, 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11 de Janeiro de 1896. 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Mais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conhecido por João de Deus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foi um eminente poeta lírico e pedagogo português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considerado à época o primeiro do seu tempo, 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proponente de um método de ensino da leitura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assente numa Cartilha Maternal por ele escrita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teve grande aceitação popular, sendo ainda utilizado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Encontra-se sepultado em Lisboa, 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Panteão Nacional da Igreja de Santa Engrácia.</a:t>
            </a:r>
          </a:p>
        </p:txBody>
      </p:sp>
    </p:spTree>
    <p:extLst>
      <p:ext uri="{BB962C8B-B14F-4D97-AF65-F5344CB8AC3E}">
        <p14:creationId xmlns:p14="http://schemas.microsoft.com/office/powerpoint/2010/main" val="22683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8000">
        <p15:prstTrans prst="curtains"/>
      </p:transition>
    </mc:Choice>
    <mc:Fallback>
      <p:transition spd="slow" advTm="3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765412" y="991517"/>
            <a:ext cx="3880294" cy="109444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Perdão</a:t>
            </a:r>
            <a:endParaRPr lang="pt-BR" sz="5400" b="1" cap="none" spc="50" dirty="0">
              <a:ln w="0">
                <a:solidFill>
                  <a:schemeClr val="accent5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4094765" y="2930486"/>
            <a:ext cx="3221587" cy="77495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João de Deus</a:t>
            </a:r>
            <a:endParaRPr lang="pt-BR" sz="5400" b="1" cap="none" spc="50" dirty="0">
              <a:ln w="0">
                <a:solidFill>
                  <a:schemeClr val="accent5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065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pull dir="u"/>
      </p:transition>
    </mc:Choice>
    <mc:Fallback>
      <p:transition spd="slow" advTm="5000">
        <p:pull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607" y="0"/>
            <a:ext cx="5143500" cy="51435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6" name="CaixaDeTexto 5"/>
          <p:cNvSpPr txBox="1"/>
          <p:nvPr/>
        </p:nvSpPr>
        <p:spPr>
          <a:xfrm>
            <a:off x="4833247" y="494258"/>
            <a:ext cx="3460756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Seria o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beijo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te pedi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Dize, a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razão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(outra não vejo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)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 que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perdi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Tanta afeição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?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Fiz mal, confesso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;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esse excesso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 o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cometi,Foi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 paixão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Sim, por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amor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quem?... de ti!</a:t>
            </a:r>
          </a:p>
        </p:txBody>
      </p:sp>
    </p:spTree>
    <p:extLst>
      <p:ext uri="{BB962C8B-B14F-4D97-AF65-F5344CB8AC3E}">
        <p14:creationId xmlns:p14="http://schemas.microsoft.com/office/powerpoint/2010/main" val="3433921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14:reveal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610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16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607" y="0"/>
            <a:ext cx="5143500" cy="51435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CaixaDeTexto 1"/>
          <p:cNvSpPr txBox="1"/>
          <p:nvPr/>
        </p:nvSpPr>
        <p:spPr>
          <a:xfrm>
            <a:off x="5262870" y="863590"/>
            <a:ext cx="2563523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Tu pensas, flor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a mulher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basta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seja casta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Unicamente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?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basta tal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Cumpre ser boa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Ser indulgente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Fiz-te algum mal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?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Pois bem: perdoa!</a:t>
            </a:r>
          </a:p>
        </p:txBody>
      </p:sp>
    </p:spTree>
    <p:extLst>
      <p:ext uri="{BB962C8B-B14F-4D97-AF65-F5344CB8AC3E}">
        <p14:creationId xmlns:p14="http://schemas.microsoft.com/office/powerpoint/2010/main" val="3509902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14:reveal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90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056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607" y="0"/>
            <a:ext cx="5143500" cy="51435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CaixaDeTexto 1"/>
          <p:cNvSpPr txBox="1"/>
          <p:nvPr/>
        </p:nvSpPr>
        <p:spPr>
          <a:xfrm>
            <a:off x="4968946" y="473726"/>
            <a:ext cx="2996334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tão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suave Ao coração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Mesmo o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perdão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ofensa grave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!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 o alcançasse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 o conseguisse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Quisera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então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Beijar-te a mão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Beijar-te a face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...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Beijar? que disse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!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(Que indiscrição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...)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Perdão! perdão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!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3107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6000">
        <p14:reveal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2749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07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26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19711785">
            <a:off x="4697116" y="2274478"/>
            <a:ext cx="1503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1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 rot="19694499">
            <a:off x="700392" y="2293682"/>
            <a:ext cx="1420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João de Deus</a:t>
            </a:r>
            <a:endParaRPr lang="pt-BR" sz="1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3947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086382" y="340468"/>
            <a:ext cx="5167248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 enviado pelo amigo: João Vieira-Portugal</a:t>
            </a:r>
          </a:p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Poema: João de Deus</a:t>
            </a:r>
          </a:p>
          <a:p>
            <a:pPr algn="ctr"/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Música:Can’t</a:t>
            </a:r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help 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Falling</a:t>
            </a:r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in Love- (The Piano 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Guys</a:t>
            </a:r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)</a:t>
            </a:r>
          </a:p>
          <a:p>
            <a:pPr algn="ctr"/>
            <a:endParaRPr lang="pt-BR" sz="1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www.pinterest.com/</a:t>
            </a:r>
            <a:r>
              <a:rPr lang="pt-BR" sz="18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cleonicemenegat</a:t>
            </a:r>
            <a:r>
              <a:rPr lang="pt-BR" sz="1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/vídeos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1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1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Cleonice </a:t>
            </a:r>
            <a:r>
              <a:rPr lang="pt-BR" sz="18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r>
              <a:rPr lang="pt-BR" sz="1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18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Goelzer</a:t>
            </a:r>
            <a:endParaRPr lang="pt-BR" sz="18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1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1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endParaRPr lang="pt-BR" sz="1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1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8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  <a:endParaRPr lang="pt-BR" sz="1800" b="1" dirty="0" smtClean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1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10801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2000">
        <p15:prstTrans prst="fallOve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133</TotalTime>
  <Words>285</Words>
  <Application>Microsoft Office PowerPoint</Application>
  <PresentationFormat>Apresentação na tela (16:9)</PresentationFormat>
  <Paragraphs>62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11</cp:revision>
  <dcterms:created xsi:type="dcterms:W3CDTF">2018-03-21T19:15:14Z</dcterms:created>
  <dcterms:modified xsi:type="dcterms:W3CDTF">2018-03-21T23:26:48Z</dcterms:modified>
</cp:coreProperties>
</file>