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61" r:id="rId6"/>
    <p:sldId id="268" r:id="rId7"/>
    <p:sldId id="262" r:id="rId8"/>
    <p:sldId id="263" r:id="rId9"/>
    <p:sldId id="270" r:id="rId10"/>
    <p:sldId id="264" r:id="rId11"/>
    <p:sldId id="273" r:id="rId12"/>
    <p:sldId id="269" r:id="rId13"/>
    <p:sldId id="274" r:id="rId14"/>
    <p:sldId id="258" r:id="rId15"/>
    <p:sldId id="265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8936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621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5846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6419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1250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193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0811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92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11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53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2890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D7CC4-E4BF-4578-B939-881EA8C9CDC5}" type="datetimeFigureOut">
              <a:rPr lang="pt-BR" smtClean="0"/>
              <a:t>17/11/2018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2D3D2-FF9B-478D-86E8-F65D9B2172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0141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Richard Clayderman - Murmures (1980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79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16000"/>
          </a:effectLst>
        </p:spPr>
      </p:pic>
      <p:sp>
        <p:nvSpPr>
          <p:cNvPr id="4" name="Retângulo 3"/>
          <p:cNvSpPr/>
          <p:nvPr/>
        </p:nvSpPr>
        <p:spPr>
          <a:xfrm rot="879891">
            <a:off x="4000240" y="1294327"/>
            <a:ext cx="4408322" cy="108275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Abram As Janelas!!!</a:t>
            </a:r>
          </a:p>
        </p:txBody>
      </p:sp>
      <p:sp>
        <p:nvSpPr>
          <p:cNvPr id="5" name="Retângulo 4"/>
          <p:cNvSpPr/>
          <p:nvPr/>
        </p:nvSpPr>
        <p:spPr>
          <a:xfrm rot="1022015">
            <a:off x="4105797" y="2698800"/>
            <a:ext cx="3425423" cy="131574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Eda</a:t>
            </a:r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Carneiro da Rocha</a:t>
            </a:r>
          </a:p>
          <a:p>
            <a:pPr algn="ctr"/>
            <a:r>
              <a:rPr lang="pt-BR" sz="4050" b="1" dirty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“Poeta Amor”</a:t>
            </a:r>
          </a:p>
        </p:txBody>
      </p:sp>
    </p:spTree>
    <p:extLst>
      <p:ext uri="{BB962C8B-B14F-4D97-AF65-F5344CB8AC3E}">
        <p14:creationId xmlns:p14="http://schemas.microsoft.com/office/powerpoint/2010/main" val="1669787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4" y="0"/>
            <a:ext cx="8418786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1779696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prism dir="r"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421861" y="1318846"/>
            <a:ext cx="501932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abriram as Janelas, hoje?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respiraram, como manda o figurino?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Abram os pulmões :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 Contem um, dois, três e soltem o ar,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expelindo tudo o que não querem,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em suas vidas, com vontade!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05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14:prism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442981" y="1600606"/>
            <a:ext cx="506318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Ponham para fora as frustrações,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 mau humor,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dias mal vividos, as preocupações...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Abram as janelas e deixem o Sol entrar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suas vidas, sempre!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354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" y="0"/>
            <a:ext cx="8986345" cy="5085366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318739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613972" y="1244464"/>
            <a:ext cx="447552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Mesmo, quando não houver Sol,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falo de um Sol interior.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Sol que nos dá vida, Alegria,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são graças dadas pelo Senhor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é o responsável,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pela nossa vida neste Planeta,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há tantos desacertos...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562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655470" y="1150034"/>
            <a:ext cx="461748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é necessário lutarmos por nós,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amarmos como sempre enfatizo.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temporal vem e passa.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verão vai cedendo ao outono.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folhas começam a fazer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lindo tapete,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seus pezinhos que vão passear,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nesta estrada.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53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" y="0"/>
            <a:ext cx="8902263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74468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flythrough dir="out" hasBounce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668256" y="1761978"/>
            <a:ext cx="46217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depois será o Inverno,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tomaremos chocolate quentinho,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meias nos pés e muito calor,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nossa alma e coração.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33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792389" y="981221"/>
            <a:ext cx="428514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Deus nos dá a cada dia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uma Lição de Vida!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preciso aprendê-la e sair da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Sala de Aula da Vida,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mais conhecimento.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tudo o que falei: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 Abram as Janelas da Sua Vida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deem sempre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Graças ao Senhor"!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46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7" y="0"/>
            <a:ext cx="8702565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3141931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876222" y="274967"/>
            <a:ext cx="4683398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sua amiga eterna e incondicional</a:t>
            </a:r>
          </a:p>
          <a:p>
            <a:pPr algn="ctr"/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Eda</a:t>
            </a:r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 Poeta Amor"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Araruama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Estado do Rio de Janeiro 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Brasil</a:t>
            </a:r>
          </a:p>
          <a:p>
            <a:pPr algn="ctr"/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dia em que o Sol veio brincar comigo,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no meu rosto,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aquecendo, aqui, onde estou!</a:t>
            </a:r>
          </a:p>
          <a:p>
            <a:pPr algn="ctr"/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Eda</a:t>
            </a:r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Carneiro da Rocha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 Poeta Amor"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91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1815922" y="4698163"/>
            <a:ext cx="172034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5871153" y="4680304"/>
            <a:ext cx="269176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Eda</a:t>
            </a:r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Carneiro da Rocha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407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2000">
        <p15:prstTrans prst="drap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58363" y="992221"/>
            <a:ext cx="4979248" cy="35317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 (Poeta Amor)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-Murmures</a:t>
            </a:r>
          </a:p>
          <a:p>
            <a:pPr algn="ctr"/>
            <a:r>
              <a:rPr lang="pt-BR" sz="20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958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randomBar dir="vert"/>
      </p:transition>
    </mc:Choice>
    <mc:Fallback>
      <p:transition spd="slow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350</Words>
  <Application>Microsoft Office PowerPoint</Application>
  <PresentationFormat>Apresentação na tela (16:9)</PresentationFormat>
  <Paragraphs>69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2018-10-18T00:24:02Z</dcterms:created>
  <dcterms:modified xsi:type="dcterms:W3CDTF">2018-11-17T21:09:16Z</dcterms:modified>
</cp:coreProperties>
</file>