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3" r:id="rId5"/>
    <p:sldId id="260" r:id="rId6"/>
    <p:sldId id="264" r:id="rId7"/>
    <p:sldId id="261" r:id="rId8"/>
    <p:sldId id="265" r:id="rId9"/>
    <p:sldId id="262" r:id="rId10"/>
    <p:sldId id="266" r:id="rId11"/>
    <p:sldId id="267" r:id="rId12"/>
    <p:sldId id="259" r:id="rId13"/>
    <p:sldId id="269" r:id="rId14"/>
    <p:sldId id="27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401EE1-D227-C741-DCFA-8528A3ECCA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CC766E-E9BB-E3E0-0A35-D309565961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CD15697-E8FD-878E-A9B2-E73C97C31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257CE46-EFAF-D488-F887-5ACCC18E7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10DD2CF-BB4C-B5D5-2906-2C78AC176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79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CB075C-1532-5522-E17D-32C864AD1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739606F-D95B-6086-2482-4D7D27B43A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77F34F0-4C88-4943-D818-4C502C0B9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1C27BCA-5CBD-54A1-6064-15460B91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5F286A8-C488-4C94-D8AB-4AE8CF43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6203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F65731-0B81-A1A6-4E41-FC713C801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678B5B5-21D4-1908-13A6-3C1B14606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7678570-0C06-4210-A5CB-423E81A73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1EFA6A6-DE49-317E-367A-D007D1108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BAC93AD-BCC1-C7E8-10D9-FB83CF9BD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55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E4643-08F9-0917-F337-481F2948C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231BB07-0FCA-C49F-969C-61E4F4178A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C799D54-3F24-AC49-CA94-52B1A68657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F3D44D8-F398-3264-F5AB-E72DA29A6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2DDE161-9427-F021-AE57-3BDAAE56F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08BA7A0-8151-8F50-A874-DCCDC6A23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1345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155565-3BAB-0BE7-F2FA-EA9D297CA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0A87EB3-BDEE-EDCF-ED64-9725B6779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A5A9817-F705-E27C-3074-22C673236B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1507888-C15B-08E7-CDBB-C32DC817A0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9DCB012-42C4-9A2B-9302-ACC13B80F1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31C7FFD-6C78-D6B7-A6CA-2B7FCAAAF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8306C9E-0459-A6C8-9EF2-691F3E243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4A7BA122-0F5B-7D12-5219-99119F33C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507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202F0B-03D0-F1B4-03D0-5A09A3259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146FDFA-B231-2F80-74ED-94AD89610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DDBEE80-3153-46E7-9A11-761329789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2187F36-FD41-24B6-9DC3-C2D6FF696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190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C7E8415-E016-54DB-C8D0-37A23994A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FB1AB2C-2EB2-9A92-32A3-B78A10BDB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78EFCACC-CAC3-5B36-CC98-AD36BD88A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834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783A92-6AB3-5957-5865-444FD35E2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A2144E4-A4E7-89D3-E97A-DA424A90C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3E08B94-E7D1-3E98-FE9C-AFE1BD4068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AF5B3EE-DA39-0C3A-2713-43E0AAADA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696E4F8-0653-2F54-80EA-5051EE08B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FCF2D6B-289E-D169-4B7F-A255423FB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6183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9A516E-9472-89E8-F013-99CF55BCA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D89FDE8-B8C5-8761-FB9E-DAC6343E5C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69D1B33-E56A-61DA-B227-B6AB5DB017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A7B0116-CFC0-939C-401D-6835FD8D6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9FFFA8B-56F6-6D6E-11D7-2C5037058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C85E7A8-A0A6-C581-2681-D653D0056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7210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C24DFD-9C64-72EF-4C23-A6D7FFEF1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DABCAE0-16C7-F2BB-69C0-49A0355E1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0A44E80-FADD-B5F9-505E-DEA0E6F5B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4CA5B61-8CFA-B7DC-4D13-30610EBAD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F54C3EB-7701-CC08-614E-D3F6A5455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559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61EE2BB-2325-B4BD-F9A3-9E4A67603B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44B4E00-8292-17C6-7DFD-A2EED31CC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8C041C1-D642-4D17-12DD-4327786D5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0ED5367-65C5-6FDD-D73B-B59CFB30A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F5FF5B6-E435-9ECB-360E-84158D5B0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6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491E497-753A-B9D1-1CC3-BE3D31681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70875D1-1F4A-5778-A97A-986C8096F6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3B498E-F200-5164-3C7F-EEA18E913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7BC7B-488C-42C5-94F9-C7060C405B94}" type="datetimeFigureOut">
              <a:rPr lang="pt-BR" smtClean="0"/>
              <a:t>13/01/2025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9BC0CAA-2DB1-66DD-FEFB-D0099E5076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03D1D4-854E-40C6-B141-9E07EC87A1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71789-B092-440E-A1A1-A4DDF3B1A7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350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55F4E9-8896-A39A-7914-F6A2BB351F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Eduardo Lages-Emoçoes">
            <a:hlinkClick r:id="" action="ppaction://media"/>
            <a:extLst>
              <a:ext uri="{FF2B5EF4-FFF2-40B4-BE49-F238E27FC236}">
                <a16:creationId xmlns:a16="http://schemas.microsoft.com/office/drawing/2014/main" id="{45E46617-8990-9E3D-A1E0-4AE552C13B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92696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15666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DABEEE-B9A3-2C8C-BD9C-1BCD8313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16FEF67-FCC5-07B2-7D11-50B404EC5954}"/>
              </a:ext>
            </a:extLst>
          </p:cNvPr>
          <p:cNvSpPr/>
          <p:nvPr/>
        </p:nvSpPr>
        <p:spPr>
          <a:xfrm>
            <a:off x="4422173" y="1510748"/>
            <a:ext cx="5053132" cy="12137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Esse Seu Olhar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C63A55A-94DD-FB92-F92D-0FB7878D50DC}"/>
              </a:ext>
            </a:extLst>
          </p:cNvPr>
          <p:cNvSpPr/>
          <p:nvPr/>
        </p:nvSpPr>
        <p:spPr>
          <a:xfrm>
            <a:off x="4256128" y="3974500"/>
            <a:ext cx="5667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Ciducha</a:t>
            </a:r>
            <a:r>
              <a:rPr lang="pt-BR" sz="5400" b="1" cap="none" spc="0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Seelfelder</a:t>
            </a:r>
            <a:r>
              <a:rPr lang="pt-BR" sz="5400" b="1" cap="none" spc="0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DD03755-E69A-536E-E088-DEF0376B4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217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591DF9A-FF59-7597-7C3B-DB5C968133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53008" y="0"/>
            <a:ext cx="830911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9580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DABEEE-B9A3-2C8C-BD9C-1BCD8313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A4ACB63-DBB0-79E5-C018-540096659663}"/>
              </a:ext>
            </a:extLst>
          </p:cNvPr>
          <p:cNvSpPr txBox="1"/>
          <p:nvPr/>
        </p:nvSpPr>
        <p:spPr>
          <a:xfrm>
            <a:off x="3029290" y="1974573"/>
            <a:ext cx="777283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esse seu olhar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faz tanto sonhar!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embala meus dias, meu tempo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Fazendo dele, sempre advento!</a:t>
            </a:r>
          </a:p>
        </p:txBody>
      </p:sp>
    </p:spTree>
    <p:extLst>
      <p:ext uri="{BB962C8B-B14F-4D97-AF65-F5344CB8AC3E}">
        <p14:creationId xmlns:p14="http://schemas.microsoft.com/office/powerpoint/2010/main" val="3925476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randomBar dir="vert"/>
      </p:transition>
    </mc:Choice>
    <mc:Fallback>
      <p:transition spd="slow" advTm="7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04172DC-C903-88AD-E5AA-692CDA4201F1}"/>
              </a:ext>
            </a:extLst>
          </p:cNvPr>
          <p:cNvSpPr txBox="1"/>
          <p:nvPr/>
        </p:nvSpPr>
        <p:spPr>
          <a:xfrm>
            <a:off x="3583667" y="463503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0567B1C-E51B-4414-11FF-4780B88405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" y="0"/>
            <a:ext cx="7763459" cy="68580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587946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DABEEE-B9A3-2C8C-BD9C-1BCD8313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DD5AE38-72E7-8785-55C2-A5DFBCDCF7F9}"/>
              </a:ext>
            </a:extLst>
          </p:cNvPr>
          <p:cNvSpPr txBox="1"/>
          <p:nvPr/>
        </p:nvSpPr>
        <p:spPr>
          <a:xfrm>
            <a:off x="3206424" y="1450305"/>
            <a:ext cx="810189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esse seu olhar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ameniza minha sede de você.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acalma a minha saudade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adormece tanto a minha vontade...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correr para o abraçar!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Contento-me com esse seu olhar...</a:t>
            </a:r>
          </a:p>
        </p:txBody>
      </p:sp>
    </p:spTree>
    <p:extLst>
      <p:ext uri="{BB962C8B-B14F-4D97-AF65-F5344CB8AC3E}">
        <p14:creationId xmlns:p14="http://schemas.microsoft.com/office/powerpoint/2010/main" val="72328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E38D4B8-53A8-B936-AE02-B3F48CCF04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335617" cy="68580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03389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DABEEE-B9A3-2C8C-BD9C-1BCD8313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40F999B-EAEA-7AC9-64AA-C53F2D3E5A4C}"/>
              </a:ext>
            </a:extLst>
          </p:cNvPr>
          <p:cNvSpPr txBox="1"/>
          <p:nvPr/>
        </p:nvSpPr>
        <p:spPr>
          <a:xfrm>
            <a:off x="1910290" y="1855305"/>
            <a:ext cx="1017054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sigo em frente, pela estrada,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sem ter certeza de nada...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dias de sol, que as tardes amornam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noites de lua, que as estrelas adornam...</a:t>
            </a:r>
          </a:p>
        </p:txBody>
      </p:sp>
    </p:spTree>
    <p:extLst>
      <p:ext uri="{BB962C8B-B14F-4D97-AF65-F5344CB8AC3E}">
        <p14:creationId xmlns:p14="http://schemas.microsoft.com/office/powerpoint/2010/main" val="133594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F39FCCF-1353-0B11-6CF5-12C07A4E59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07" b="6507"/>
          <a:stretch/>
        </p:blipFill>
        <p:spPr>
          <a:xfrm>
            <a:off x="-1" y="0"/>
            <a:ext cx="7673009" cy="68580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121492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d"/>
      </p:transition>
    </mc:Choice>
    <mc:Fallback>
      <p:transition spd="slow" advTm="2000">
        <p:pull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ADABEEE-B9A3-2C8C-BD9C-1BCD83134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1F08AC0-8710-AB61-D394-5E0F3F242C8B}"/>
              </a:ext>
            </a:extLst>
          </p:cNvPr>
          <p:cNvSpPr txBox="1"/>
          <p:nvPr/>
        </p:nvSpPr>
        <p:spPr>
          <a:xfrm>
            <a:off x="2761979" y="2367171"/>
            <a:ext cx="852034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esse seu olhar...tão doce, tão meigo...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trago guardado,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meu sonho...no meu peito!</a:t>
            </a:r>
          </a:p>
        </p:txBody>
      </p:sp>
    </p:spTree>
    <p:extLst>
      <p:ext uri="{BB962C8B-B14F-4D97-AF65-F5344CB8AC3E}">
        <p14:creationId xmlns:p14="http://schemas.microsoft.com/office/powerpoint/2010/main" val="163658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randomBar dir="vert"/>
      </p:transition>
    </mc:Choice>
    <mc:Fallback>
      <p:transition spd="slow" advTm="7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F673660-EE1E-5959-5321-71836DC99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92308" cy="68580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232003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34DA725-8789-4340-1CD4-A0049E078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2E6D30-CE4E-28D6-B752-C537027300E7}"/>
              </a:ext>
            </a:extLst>
          </p:cNvPr>
          <p:cNvSpPr txBox="1"/>
          <p:nvPr/>
        </p:nvSpPr>
        <p:spPr>
          <a:xfrm>
            <a:off x="1577009" y="92765"/>
            <a:ext cx="30809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Ciducha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Seefelder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A9A7786-AD66-E4BD-9B1A-7593502E9CAA}"/>
              </a:ext>
            </a:extLst>
          </p:cNvPr>
          <p:cNvSpPr txBox="1"/>
          <p:nvPr/>
        </p:nvSpPr>
        <p:spPr>
          <a:xfrm>
            <a:off x="7752522" y="92764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872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73D8B77-60BD-F469-BE91-3EB82F8EFF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99443" cy="68580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401491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80FF11-193C-6F73-5147-BDED90FA8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8CF43AC-AA2D-A987-90A6-152929BA86D4}"/>
              </a:ext>
            </a:extLst>
          </p:cNvPr>
          <p:cNvSpPr txBox="1"/>
          <p:nvPr/>
        </p:nvSpPr>
        <p:spPr>
          <a:xfrm>
            <a:off x="0" y="742122"/>
            <a:ext cx="87078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3200" b="1" i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Ciducha</a:t>
            </a:r>
            <a:r>
              <a:rPr lang="pt-BR" sz="3200" b="1" i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i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Seefelder</a:t>
            </a:r>
            <a:endParaRPr lang="pt-BR" sz="3200" b="1" i="1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Música:Eduardo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Lages-Emoções</a:t>
            </a:r>
          </a:p>
          <a:p>
            <a:pPr algn="ctr"/>
            <a:r>
              <a:rPr lang="pt-BR" sz="3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3200" b="1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184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conveyor dir="l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173</Words>
  <Application>Microsoft Office PowerPoint</Application>
  <PresentationFormat>Widescreen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2024-11-25T23:23:46Z</dcterms:created>
  <dcterms:modified xsi:type="dcterms:W3CDTF">2025-01-13T21:22:34Z</dcterms:modified>
</cp:coreProperties>
</file>