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7" r:id="rId5"/>
    <p:sldId id="260" r:id="rId6"/>
    <p:sldId id="266" r:id="rId7"/>
    <p:sldId id="261" r:id="rId8"/>
    <p:sldId id="268" r:id="rId9"/>
    <p:sldId id="262" r:id="rId10"/>
    <p:sldId id="269" r:id="rId11"/>
    <p:sldId id="263" r:id="rId12"/>
    <p:sldId id="270" r:id="rId13"/>
    <p:sldId id="258" r:id="rId14"/>
    <p:sldId id="259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24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959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837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1157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78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425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575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588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4322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58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1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6BD6D-8867-4AA9-A516-7681C02817A9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DB96C-D685-488F-BF34-DE1945424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863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902B2C4-3D83-A7F6-1652-8920587469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La Mer - Paul Mauriat">
            <a:hlinkClick r:id="" action="ppaction://media"/>
            <a:extLst>
              <a:ext uri="{FF2B5EF4-FFF2-40B4-BE49-F238E27FC236}">
                <a16:creationId xmlns:a16="http://schemas.microsoft.com/office/drawing/2014/main" id="{AF636B1D-0B2D-1086-D47C-B32EBE64FF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34887" y="247235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40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51DAE1A-3CB1-95BA-6CC4-C1E57EB2C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5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wedge/>
      </p:transition>
    </mc:Choice>
    <mc:Fallback>
      <p:transition spd="slow" advTm="1000">
        <p:wedg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A286B28-BD02-B099-1320-519468976896}"/>
              </a:ext>
            </a:extLst>
          </p:cNvPr>
          <p:cNvSpPr/>
          <p:nvPr/>
        </p:nvSpPr>
        <p:spPr>
          <a:xfrm rot="574240">
            <a:off x="3624184" y="1443968"/>
            <a:ext cx="3048575" cy="88047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Vozes do Mar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90DE2F7-B304-4768-519C-07DC5114888D}"/>
              </a:ext>
            </a:extLst>
          </p:cNvPr>
          <p:cNvSpPr/>
          <p:nvPr/>
        </p:nvSpPr>
        <p:spPr>
          <a:xfrm>
            <a:off x="3271346" y="2682701"/>
            <a:ext cx="3754250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Florbela Espanca</a:t>
            </a:r>
          </a:p>
        </p:txBody>
      </p:sp>
    </p:spTree>
    <p:extLst>
      <p:ext uri="{BB962C8B-B14F-4D97-AF65-F5344CB8AC3E}">
        <p14:creationId xmlns:p14="http://schemas.microsoft.com/office/powerpoint/2010/main" val="3841397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4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438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438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438" fill="hold">
                                          <p:stCondLst>
                                            <p:cond delay="131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25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302A01-649E-9916-2DDD-32E82DB01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7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EE16EF-CC24-50AB-3316-7D29B7A2BA10}"/>
              </a:ext>
            </a:extLst>
          </p:cNvPr>
          <p:cNvSpPr txBox="1"/>
          <p:nvPr/>
        </p:nvSpPr>
        <p:spPr>
          <a:xfrm rot="443872">
            <a:off x="2511661" y="1388940"/>
            <a:ext cx="543931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 sol vai caindo sobre as águas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nervoso delíquio d'oiro intenso,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Donde vem essa voz cheia de mágoas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que falas à terra, ó mar imenso ?</a:t>
            </a:r>
          </a:p>
        </p:txBody>
      </p:sp>
    </p:spTree>
    <p:extLst>
      <p:ext uri="{BB962C8B-B14F-4D97-AF65-F5344CB8AC3E}">
        <p14:creationId xmlns:p14="http://schemas.microsoft.com/office/powerpoint/2010/main" val="1067046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5AA1570-8048-3ADF-99DD-EFA9B556E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233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D790E6-41F1-E7D5-326A-89A7F1FEE430}"/>
              </a:ext>
            </a:extLst>
          </p:cNvPr>
          <p:cNvSpPr txBox="1"/>
          <p:nvPr/>
        </p:nvSpPr>
        <p:spPr>
          <a:xfrm rot="235961">
            <a:off x="2497138" y="1347238"/>
            <a:ext cx="532229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falas de festins, e cavalgadas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cavaleiros errantes ao luar ?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Falas de caravelas encantadas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dormem em teu seio a soluçar ?</a:t>
            </a:r>
          </a:p>
        </p:txBody>
      </p:sp>
    </p:spTree>
    <p:extLst>
      <p:ext uri="{BB962C8B-B14F-4D97-AF65-F5344CB8AC3E}">
        <p14:creationId xmlns:p14="http://schemas.microsoft.com/office/powerpoint/2010/main" val="24719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1DEA304-83DC-DB29-3BA7-DB7BF3DE3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42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ECF960-5DDD-2FE2-E209-0D79F2E9A07C}"/>
              </a:ext>
            </a:extLst>
          </p:cNvPr>
          <p:cNvSpPr txBox="1"/>
          <p:nvPr/>
        </p:nvSpPr>
        <p:spPr>
          <a:xfrm rot="283568">
            <a:off x="2197028" y="1684493"/>
            <a:ext cx="5763117" cy="22333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cantos d'epopeias ? Tens anseios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d'amarguras? Tu tens também receios,</a:t>
            </a:r>
          </a:p>
          <a:p>
            <a:pPr algn="ctr"/>
            <a:r>
              <a:rPr lang="pt-BR" sz="31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 mar cheio de esperança e majestade ?!</a:t>
            </a:r>
          </a:p>
          <a:p>
            <a:pPr algn="ctr"/>
            <a:endParaRPr lang="pt-BR" sz="31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01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882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CC445F-E09B-511F-558A-4F53854D0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8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D69085-0FDD-AC2A-4590-A044E7CEB8D2}"/>
              </a:ext>
            </a:extLst>
          </p:cNvPr>
          <p:cNvSpPr txBox="1"/>
          <p:nvPr/>
        </p:nvSpPr>
        <p:spPr>
          <a:xfrm rot="403600">
            <a:off x="2252768" y="1666912"/>
            <a:ext cx="5705408" cy="1592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Donde vem essa voz, ó mar amigo?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a voz do Portugal antigo,</a:t>
            </a:r>
          </a:p>
          <a:p>
            <a:pPr algn="ctr"/>
            <a:r>
              <a:rPr lang="pt-BR" sz="31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Chamando por Camões numa saudade !</a:t>
            </a:r>
          </a:p>
        </p:txBody>
      </p:sp>
    </p:spTree>
    <p:extLst>
      <p:ext uri="{BB962C8B-B14F-4D97-AF65-F5344CB8AC3E}">
        <p14:creationId xmlns:p14="http://schemas.microsoft.com/office/powerpoint/2010/main" val="427346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BC52B53-B090-051A-1F44-560133B5C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8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reveal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C83463D-9772-5793-4F99-7E4D2C548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597872-83F3-31C1-ACE5-F64A7246553A}"/>
              </a:ext>
            </a:extLst>
          </p:cNvPr>
          <p:cNvSpPr txBox="1"/>
          <p:nvPr/>
        </p:nvSpPr>
        <p:spPr>
          <a:xfrm>
            <a:off x="1451113" y="119269"/>
            <a:ext cx="227658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Florbela Espanca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FD42C84-B060-36C7-12B1-35F18860DAF1}"/>
              </a:ext>
            </a:extLst>
          </p:cNvPr>
          <p:cNvSpPr txBox="1"/>
          <p:nvPr/>
        </p:nvSpPr>
        <p:spPr>
          <a:xfrm>
            <a:off x="6033053" y="126634"/>
            <a:ext cx="190789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05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7875DC2-EAF4-DABB-1578-A696F9670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491A036-4BE9-5E50-7E3C-0B501BF951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13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BF74D1-3342-26B8-4BF9-B75F20424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2D4CB4-70D0-ADA0-0387-7A9CDD07ED1B}"/>
              </a:ext>
            </a:extLst>
          </p:cNvPr>
          <p:cNvSpPr txBox="1"/>
          <p:nvPr/>
        </p:nvSpPr>
        <p:spPr>
          <a:xfrm rot="247698">
            <a:off x="2443818" y="1081763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</a:t>
            </a:r>
            <a:r>
              <a:rPr lang="pt-BR" sz="21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Florbela</a:t>
            </a:r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Espanca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La Mer-Paul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Mauriat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20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7000">
        <p14:gallery dir="l"/>
      </p:transition>
    </mc:Choice>
    <mc:Fallback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189</TotalTime>
  <Words>158</Words>
  <Application>Microsoft Office PowerPoint</Application>
  <PresentationFormat>Apresentação na tela (16:9)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Bahnschrift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2024-08-04T01:21:50Z</dcterms:created>
  <dcterms:modified xsi:type="dcterms:W3CDTF">2024-08-31T19:24:57Z</dcterms:modified>
</cp:coreProperties>
</file>