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0" r:id="rId4"/>
    <p:sldId id="257" r:id="rId5"/>
    <p:sldId id="264" r:id="rId6"/>
    <p:sldId id="259" r:id="rId7"/>
    <p:sldId id="265" r:id="rId8"/>
    <p:sldId id="260" r:id="rId9"/>
    <p:sldId id="266" r:id="rId10"/>
    <p:sldId id="261" r:id="rId11"/>
    <p:sldId id="269" r:id="rId12"/>
    <p:sldId id="262" r:id="rId13"/>
    <p:sldId id="267" r:id="rId14"/>
    <p:sldId id="258" r:id="rId15"/>
    <p:sldId id="26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441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20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60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83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903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720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60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341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825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20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198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D5556-6796-45E3-9FA2-D0649678D16C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5DBD9-028E-4679-9201-417454B16A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04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-1-instrumental turkish musi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9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93788" y="903855"/>
            <a:ext cx="4934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Isto, Quer Aquilo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72000" y="2022536"/>
            <a:ext cx="30979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Lef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9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49070" y="564205"/>
            <a:ext cx="416812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chore, quer ri,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sofra ou não sofra,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eu sou versos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incontidos,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trago na palma da mão,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leitores versos devidos.</a:t>
            </a:r>
          </a:p>
        </p:txBody>
      </p:sp>
    </p:spTree>
    <p:extLst>
      <p:ext uri="{BB962C8B-B14F-4D97-AF65-F5344CB8AC3E}">
        <p14:creationId xmlns:p14="http://schemas.microsoft.com/office/powerpoint/2010/main" val="387434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4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35813" y="612843"/>
            <a:ext cx="374653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ame ou não ame,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sonhe ou não sonhe,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só o reverso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poema,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ponho no teu cabelo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verdades e teorema.</a:t>
            </a:r>
          </a:p>
        </p:txBody>
      </p:sp>
    </p:spTree>
    <p:extLst>
      <p:ext uri="{BB962C8B-B14F-4D97-AF65-F5344CB8AC3E}">
        <p14:creationId xmlns:p14="http://schemas.microsoft.com/office/powerpoint/2010/main" val="79097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4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34903" y="612843"/>
            <a:ext cx="381066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dou por infeliz,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pouco que tenho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que mereço,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mim me pertence,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doa ou não doa,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quem não se convence..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28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7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69431" y="690664"/>
            <a:ext cx="472437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vida dou ilusão,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ela de há muito me castiga,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fere, mata,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culpa soa verdadeira,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isso eu sou o sonho,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Sonhando-o de outra maneira. 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32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579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24979" y="203686"/>
            <a:ext cx="4851777" cy="48782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isto, quer aquilo,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pena não consinto,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ainda vencido pelo cansaço,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puro idealismo,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fez caminho,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palavra pluralismo.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(De Profundis)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16/11/2010</a:t>
            </a:r>
          </a:p>
          <a:p>
            <a:endParaRPr lang="pt-BR" sz="11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412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6858000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174395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53310" y="4623469"/>
            <a:ext cx="2610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719864" y="4637123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13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36184" y="719847"/>
            <a:ext cx="6072496" cy="3993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Turkish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Musica Instrumental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058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</TotalTime>
  <Words>206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2020-05-08T01:57:59Z</dcterms:created>
  <dcterms:modified xsi:type="dcterms:W3CDTF">2020-05-24T00:53:35Z</dcterms:modified>
</cp:coreProperties>
</file>