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62" r:id="rId3"/>
    <p:sldId id="257" r:id="rId4"/>
    <p:sldId id="268" r:id="rId5"/>
    <p:sldId id="263" r:id="rId6"/>
    <p:sldId id="269" r:id="rId7"/>
    <p:sldId id="264" r:id="rId8"/>
    <p:sldId id="270" r:id="rId9"/>
    <p:sldId id="265" r:id="rId10"/>
    <p:sldId id="271" r:id="rId11"/>
    <p:sldId id="266" r:id="rId12"/>
    <p:sldId id="274" r:id="rId13"/>
    <p:sldId id="273" r:id="rId14"/>
    <p:sldId id="272" r:id="rId15"/>
    <p:sldId id="267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83" autoAdjust="0"/>
    <p:restoredTop sz="94434" autoAdjust="0"/>
  </p:normalViewPr>
  <p:slideViewPr>
    <p:cSldViewPr snapToGrid="0">
      <p:cViewPr varScale="1">
        <p:scale>
          <a:sx n="93" d="100"/>
          <a:sy n="93" d="100"/>
        </p:scale>
        <p:origin x="76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7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77495C-42D5-46ED-A309-486E3B6EBD96}" type="datetimeFigureOut">
              <a:rPr lang="pt-BR" smtClean="0"/>
              <a:t>25/10/2025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F25362-3AA7-47D3-91AE-8FB38EC6E91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37239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F25362-3AA7-47D3-91AE-8FB38EC6E919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7213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F25362-3AA7-47D3-91AE-8FB38EC6E91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73440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F25362-3AA7-47D3-91AE-8FB38EC6E91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77221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F25362-3AA7-47D3-91AE-8FB38EC6E91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9402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F25362-3AA7-47D3-91AE-8FB38EC6E91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63668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F25362-3AA7-47D3-91AE-8FB38EC6E91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15619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F25362-3AA7-47D3-91AE-8FB38EC6E91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86043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F25362-3AA7-47D3-91AE-8FB38EC6E91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88805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F25362-3AA7-47D3-91AE-8FB38EC6E91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5254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CA9CD-657A-43F6-889F-1927708572CE}" type="datetimeFigureOut">
              <a:rPr lang="pt-BR" smtClean="0"/>
              <a:t>25/10/2025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53B5-F09D-4638-877E-F1540BE33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7822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CA9CD-657A-43F6-889F-1927708572CE}" type="datetimeFigureOut">
              <a:rPr lang="pt-BR" smtClean="0"/>
              <a:t>25/10/2025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53B5-F09D-4638-877E-F1540BE33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1645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CA9CD-657A-43F6-889F-1927708572CE}" type="datetimeFigureOut">
              <a:rPr lang="pt-BR" smtClean="0"/>
              <a:t>25/10/2025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53B5-F09D-4638-877E-F1540BE33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9011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CA9CD-657A-43F6-889F-1927708572CE}" type="datetimeFigureOut">
              <a:rPr lang="pt-BR" smtClean="0"/>
              <a:t>25/10/2025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53B5-F09D-4638-877E-F1540BE33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6213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CA9CD-657A-43F6-889F-1927708572CE}" type="datetimeFigureOut">
              <a:rPr lang="pt-BR" smtClean="0"/>
              <a:t>25/10/2025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53B5-F09D-4638-877E-F1540BE33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7344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CA9CD-657A-43F6-889F-1927708572CE}" type="datetimeFigureOut">
              <a:rPr lang="pt-BR" smtClean="0"/>
              <a:t>25/10/2025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53B5-F09D-4638-877E-F1540BE33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1257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CA9CD-657A-43F6-889F-1927708572CE}" type="datetimeFigureOut">
              <a:rPr lang="pt-BR" smtClean="0"/>
              <a:t>25/10/2025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53B5-F09D-4638-877E-F1540BE33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3605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CA9CD-657A-43F6-889F-1927708572CE}" type="datetimeFigureOut">
              <a:rPr lang="pt-BR" smtClean="0"/>
              <a:t>25/10/2025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53B5-F09D-4638-877E-F1540BE33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7164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CA9CD-657A-43F6-889F-1927708572CE}" type="datetimeFigureOut">
              <a:rPr lang="pt-BR" smtClean="0"/>
              <a:t>25/10/2025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53B5-F09D-4638-877E-F1540BE33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0536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CA9CD-657A-43F6-889F-1927708572CE}" type="datetimeFigureOut">
              <a:rPr lang="pt-BR" smtClean="0"/>
              <a:t>25/10/2025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53B5-F09D-4638-877E-F1540BE33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5181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CA9CD-657A-43F6-889F-1927708572CE}" type="datetimeFigureOut">
              <a:rPr lang="pt-BR" smtClean="0"/>
              <a:t>25/10/2025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53B5-F09D-4638-877E-F1540BE33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1282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CA9CD-657A-43F6-889F-1927708572CE}" type="datetimeFigureOut">
              <a:rPr lang="pt-BR" smtClean="0"/>
              <a:t>25/10/2025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8753B5-F09D-4638-877E-F1540BE337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417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.wdp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JPG"/><Relationship Id="rId7" Type="http://schemas.microsoft.com/office/2007/relationships/hdphoto" Target="../media/hdphoto4.wd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g"/><Relationship Id="rId9" Type="http://schemas.microsoft.com/office/2007/relationships/hdphoto" Target="../media/hdphoto5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0E1845F-0FDE-B74C-3A4A-9D3E36C4B7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E0601A3-5685-2A5C-68C0-0AEC43E444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GIOVANNI MARRADI -Softly">
            <a:hlinkClick r:id="" action="ppaction://media"/>
            <a:extLst>
              <a:ext uri="{FF2B5EF4-FFF2-40B4-BE49-F238E27FC236}">
                <a16:creationId xmlns:a16="http://schemas.microsoft.com/office/drawing/2014/main" id="{A91A325A-605C-8786-C980-0CEA4E41C3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887105" y="23431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219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CBFCAFA-3A9E-0041-DDCE-B1E75F9CD8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549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:blinds dir="vert"/>
      </p:transition>
    </mc:Choice>
    <mc:Fallback>
      <p:transition spd="slow" advTm="1000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E5A496C-575E-FB4C-3FCB-736AA32C04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EB46FC3-5540-8D26-24A1-D363B0A91C34}"/>
              </a:ext>
            </a:extLst>
          </p:cNvPr>
          <p:cNvSpPr/>
          <p:nvPr/>
        </p:nvSpPr>
        <p:spPr>
          <a:xfrm>
            <a:off x="1137479" y="3367586"/>
            <a:ext cx="1671880" cy="460263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990033"/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03/10/2025</a:t>
            </a:r>
          </a:p>
          <a:p>
            <a:pPr algn="ctr"/>
            <a:r>
              <a:rPr lang="pt-BR" sz="4050" b="1" dirty="0">
                <a:ln>
                  <a:solidFill>
                    <a:srgbClr val="990033"/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D.A.1096/98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CE976A96-F0F8-9F01-8FC5-41825D3046E3}"/>
              </a:ext>
            </a:extLst>
          </p:cNvPr>
          <p:cNvSpPr/>
          <p:nvPr/>
        </p:nvSpPr>
        <p:spPr>
          <a:xfrm>
            <a:off x="2092636" y="986967"/>
            <a:ext cx="4958730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dirty="0">
                <a:ln>
                  <a:solidFill>
                    <a:srgbClr val="990033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Teu Reflexo na Vidraça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AA4A8910-8D02-85BF-6AED-FE2BD305BD25}"/>
              </a:ext>
            </a:extLst>
          </p:cNvPr>
          <p:cNvSpPr/>
          <p:nvPr/>
        </p:nvSpPr>
        <p:spPr>
          <a:xfrm>
            <a:off x="3156879" y="2038778"/>
            <a:ext cx="2400337" cy="117724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600" b="1" dirty="0" err="1">
                <a:ln>
                  <a:solidFill>
                    <a:srgbClr val="990033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Nadja.S.S</a:t>
            </a:r>
            <a:endParaRPr lang="pt-BR" sz="3600" b="1" dirty="0">
              <a:ln>
                <a:solidFill>
                  <a:srgbClr val="990033"/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3600" b="1" dirty="0">
                <a:ln>
                  <a:solidFill>
                    <a:srgbClr val="990033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(Menina Do Sol)</a:t>
            </a:r>
          </a:p>
        </p:txBody>
      </p:sp>
    </p:spTree>
    <p:extLst>
      <p:ext uri="{BB962C8B-B14F-4D97-AF65-F5344CB8AC3E}">
        <p14:creationId xmlns:p14="http://schemas.microsoft.com/office/powerpoint/2010/main" val="3073608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CBFCAFA-3A9E-0041-DDCE-B1E75F9CD8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59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F124DF8-B3F4-7BBB-B8FF-561D675B53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18" y="266132"/>
            <a:ext cx="8475260" cy="4554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7813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2000">
        <p:circle/>
      </p:transition>
    </mc:Choice>
    <mc:Fallback>
      <p:transition spd="slow" advTm="2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E5A496C-575E-FB4C-3FCB-736AA32C04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F8DF79D-6051-E086-1FC0-3213E6BBA9B0}"/>
              </a:ext>
            </a:extLst>
          </p:cNvPr>
          <p:cNvSpPr txBox="1"/>
          <p:nvPr/>
        </p:nvSpPr>
        <p:spPr>
          <a:xfrm>
            <a:off x="1093323" y="1074761"/>
            <a:ext cx="695735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"Na Vidraça Embaçada da Noite Calma...Teu Reflexo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Surge Como Um Sussurro de Alma.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Entre Luzes Tênues e Sombras que Dançam...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Meus Olhos em Ti...Em Silêncio...Se Lançam.</a:t>
            </a:r>
          </a:p>
        </p:txBody>
      </p:sp>
    </p:spTree>
    <p:extLst>
      <p:ext uri="{BB962C8B-B14F-4D97-AF65-F5344CB8AC3E}">
        <p14:creationId xmlns:p14="http://schemas.microsoft.com/office/powerpoint/2010/main" val="3090995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pull dir="d"/>
      </p:transition>
    </mc:Choice>
    <mc:Fallback>
      <p:transition spd="slow" advTm="13000">
        <p:pull dir="d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CBFCAFA-3A9E-0041-DDCE-B1E75F9CD8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86EB8DF-C785-BC56-00BA-018BA12BAB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30" y="0"/>
            <a:ext cx="89154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20975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2000">
        <p14:ripple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E5A496C-575E-FB4C-3FCB-736AA32C04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F63969F-A088-C09C-DBF1-0327F99825C6}"/>
              </a:ext>
            </a:extLst>
          </p:cNvPr>
          <p:cNvSpPr txBox="1"/>
          <p:nvPr/>
        </p:nvSpPr>
        <p:spPr>
          <a:xfrm>
            <a:off x="1026798" y="1136176"/>
            <a:ext cx="709040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Teu Rosto Desenhado Pelo Vidro Frio...É Chama Suave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É Calor no Vazio.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Cada Traço Teu...Em Névoa Bordado...É o Céu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Inteiro em Um Beijo Guardado.</a:t>
            </a:r>
          </a:p>
        </p:txBody>
      </p:sp>
    </p:spTree>
    <p:extLst>
      <p:ext uri="{BB962C8B-B14F-4D97-AF65-F5344CB8AC3E}">
        <p14:creationId xmlns:p14="http://schemas.microsoft.com/office/powerpoint/2010/main" val="999007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CBFCAFA-3A9E-0041-DDCE-B1E75F9CD8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6B59467-57BC-02CE-14D4-1B21A85396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23" y="0"/>
            <a:ext cx="895634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11943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 dir="u"/>
      </p:transition>
    </mc:Choice>
    <mc:Fallback>
      <p:transition spd="slow" advTm="2000">
        <p:pull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E5A496C-575E-FB4C-3FCB-736AA32C04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AB07912-7CDB-D031-E553-5F3B1D842F1D}"/>
              </a:ext>
            </a:extLst>
          </p:cNvPr>
          <p:cNvSpPr txBox="1"/>
          <p:nvPr/>
        </p:nvSpPr>
        <p:spPr>
          <a:xfrm>
            <a:off x="1235991" y="1136176"/>
            <a:ext cx="6672019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Quisera a Vidraça Ser Sua Pele e Ternura...Guardar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Tua Imagem Com Muita Doçura...Más a Chuva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Insiste...Escorrendo em Pranto...E o Reflexo Se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Perde em Cristal quebranto.</a:t>
            </a:r>
          </a:p>
        </p:txBody>
      </p:sp>
    </p:spTree>
    <p:extLst>
      <p:ext uri="{BB962C8B-B14F-4D97-AF65-F5344CB8AC3E}">
        <p14:creationId xmlns:p14="http://schemas.microsoft.com/office/powerpoint/2010/main" val="19682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1000">
        <p:randomBar dir="vert"/>
      </p:transition>
    </mc:Choice>
    <mc:Fallback>
      <p:transition spd="slow" advTm="11000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CBFCAFA-3A9E-0041-DDCE-B1E75F9CD8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B64329E-FCD7-D693-17E4-106A7FA1F9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09" y="122830"/>
            <a:ext cx="8782334" cy="475965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1644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2000">
        <p14:switch dir="r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E5A496C-575E-FB4C-3FCB-736AA32C04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621837B-FBBA-48AA-C850-034F9203F0F9}"/>
              </a:ext>
            </a:extLst>
          </p:cNvPr>
          <p:cNvSpPr txBox="1"/>
          <p:nvPr/>
        </p:nvSpPr>
        <p:spPr>
          <a:xfrm>
            <a:off x="1206685" y="1064525"/>
            <a:ext cx="644599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Ainda Assim...Em Meu Peito...És Inteiro...Amor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 Atravessa o Tempo e o Espelho.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Se a Vidraça Te Apaga... Meu Coração Traça...Teu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Reflexo Eterno na Minha Lembrança."</a:t>
            </a:r>
          </a:p>
        </p:txBody>
      </p:sp>
    </p:spTree>
    <p:extLst>
      <p:ext uri="{BB962C8B-B14F-4D97-AF65-F5344CB8AC3E}">
        <p14:creationId xmlns:p14="http://schemas.microsoft.com/office/powerpoint/2010/main" val="2054318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CBFCAFA-3A9E-0041-DDCE-B1E75F9CD8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7A812E5-519A-FEA4-37EF-2299755F7F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30" y="0"/>
            <a:ext cx="89153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3806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CBFCAFA-3A9E-0041-DDCE-B1E75F9CD8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435FEB7-A266-B2A5-5006-78DE426E64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29" y="501556"/>
            <a:ext cx="3428999" cy="4319516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F58A9FF-46EC-0A78-A66F-446420FB38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7313" y="504730"/>
            <a:ext cx="3531359" cy="431634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CFDA3EC-8E68-A820-E29B-03C87D507F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29" y="893075"/>
            <a:ext cx="3158021" cy="353647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65B628E-EE53-ACAD-0892-389B4CC6FFF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792" y="674155"/>
            <a:ext cx="3428999" cy="375539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71B4DCC-A956-8BE5-BB29-E79252B8B580}"/>
              </a:ext>
            </a:extLst>
          </p:cNvPr>
          <p:cNvSpPr txBox="1"/>
          <p:nvPr/>
        </p:nvSpPr>
        <p:spPr>
          <a:xfrm>
            <a:off x="1535374" y="301957"/>
            <a:ext cx="127470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Nadja S.S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B05DC266-0483-A710-17AB-180A92BFA541}"/>
              </a:ext>
            </a:extLst>
          </p:cNvPr>
          <p:cNvSpPr txBox="1"/>
          <p:nvPr/>
        </p:nvSpPr>
        <p:spPr>
          <a:xfrm>
            <a:off x="6098693" y="301957"/>
            <a:ext cx="185659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346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3000">
        <p:checker/>
      </p:transition>
    </mc:Choice>
    <mc:Fallback>
      <p:transition spd="slow" advTm="3000">
        <p:check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CBFCAFA-3A9E-0041-DDCE-B1E75F9CD8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02364FB-0140-EB8E-0828-0B6BBD4C12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9" y="133350"/>
            <a:ext cx="8925635" cy="48768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85431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2000">
        <p15:prstTrans prst="origami"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E5A496C-575E-FB4C-3FCB-736AA32C04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B2E968B-F46B-4C97-6700-AB0D76F838B2}"/>
              </a:ext>
            </a:extLst>
          </p:cNvPr>
          <p:cNvSpPr txBox="1"/>
          <p:nvPr/>
        </p:nvSpPr>
        <p:spPr>
          <a:xfrm>
            <a:off x="1921829" y="747215"/>
            <a:ext cx="508344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Nadja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S.S (Menina do Sol)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Música:Giovanni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Marradi-Softly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56479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5000">
        <p:pull dir="lu"/>
      </p:transition>
    </mc:Choice>
    <mc:Fallback>
      <p:transition spd="slow" advTm="15000">
        <p:pull dir="lu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118</TotalTime>
  <Words>226</Words>
  <Application>Microsoft Office PowerPoint</Application>
  <PresentationFormat>Apresentação na tela (16:9)</PresentationFormat>
  <Paragraphs>40</Paragraphs>
  <Slides>15</Slides>
  <Notes>9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2025-09-06T18:38:25Z</dcterms:created>
  <dcterms:modified xsi:type="dcterms:W3CDTF">2025-10-25T12:58:31Z</dcterms:modified>
</cp:coreProperties>
</file>