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1" r:id="rId6"/>
    <p:sldId id="264" r:id="rId7"/>
    <p:sldId id="262" r:id="rId8"/>
    <p:sldId id="263" r:id="rId9"/>
    <p:sldId id="258" r:id="rId10"/>
    <p:sldId id="269" r:id="rId11"/>
    <p:sldId id="270" r:id="rId12"/>
    <p:sldId id="265" r:id="rId13"/>
    <p:sldId id="271" r:id="rId14"/>
    <p:sldId id="266" r:id="rId15"/>
    <p:sldId id="259" r:id="rId16"/>
    <p:sldId id="268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34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6360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7456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56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115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47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320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578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934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657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99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C78A2-9BAE-415C-9340-196788174DC8}" type="datetimeFigureOut">
              <a:rPr lang="pt-BR" smtClean="0"/>
              <a:t>01/02/2021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9A345-32B4-409E-87F0-9066D952F5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464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hyperlink" Target="http://www.sergrasan.com.br/cleoslide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hyperlink" Target="mailto:cmenegatt201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2AB035-29F3-4829-9016-4F2228F92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ichel Pepe  - Le don de soi-[AudioTrimmer.com]">
            <a:hlinkClick r:id="" action="ppaction://media"/>
            <a:extLst>
              <a:ext uri="{FF2B5EF4-FFF2-40B4-BE49-F238E27FC236}">
                <a16:creationId xmlns:a16="http://schemas.microsoft.com/office/drawing/2014/main" id="{C33FAA09-A780-4F0C-9ECF-0BE69E750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133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2AB035-29F3-4829-9016-4F2228F92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BD390F-83F2-48AF-A712-C9446EB8B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04"/>
            <a:ext cx="8945217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FFD1A58-4ECD-49B5-9F05-316951F0FAC4}"/>
              </a:ext>
            </a:extLst>
          </p:cNvPr>
          <p:cNvSpPr/>
          <p:nvPr/>
        </p:nvSpPr>
        <p:spPr>
          <a:xfrm>
            <a:off x="2378239" y="1185746"/>
            <a:ext cx="4924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LA CIUDADES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D219F91-E363-4160-9CE7-13810A558991}"/>
              </a:ext>
            </a:extLst>
          </p:cNvPr>
          <p:cNvSpPr/>
          <p:nvPr/>
        </p:nvSpPr>
        <p:spPr>
          <a:xfrm rot="21109357">
            <a:off x="1847596" y="2789802"/>
            <a:ext cx="5448805" cy="6410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0" cap="none" spc="0" dirty="0">
                <a:ln w="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Humberto </a:t>
            </a:r>
            <a:r>
              <a:rPr lang="pt-BR" sz="5400" b="0" cap="none" spc="0" dirty="0" err="1">
                <a:ln w="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Napoleón</a:t>
            </a:r>
            <a:r>
              <a:rPr lang="pt-BR" sz="5400" b="0" cap="none" spc="0" dirty="0">
                <a:ln w="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Varela </a:t>
            </a:r>
            <a:r>
              <a:rPr lang="pt-BR" sz="5400" b="0" cap="none" spc="0" dirty="0" err="1">
                <a:ln w="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Robalino</a:t>
            </a:r>
            <a:endParaRPr lang="pt-BR" sz="5400" b="0" cap="none" spc="0" dirty="0">
              <a:ln w="0"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8257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E4C53FE-D180-4048-BA05-173A19B42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47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EEB041D7-6039-49FC-9E55-4B2EA959460E}"/>
              </a:ext>
            </a:extLst>
          </p:cNvPr>
          <p:cNvSpPr txBox="1"/>
          <p:nvPr/>
        </p:nvSpPr>
        <p:spPr>
          <a:xfrm>
            <a:off x="2488804" y="1694587"/>
            <a:ext cx="484299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ciudades nunca duermen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están poseídas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ángeles y demonios.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69E40E2-DFFF-4F93-9B80-FAF50D9A0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0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6000">
        <p14:prism dir="u" isContent="1" isInverted="1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F9A7515F-9C4F-4C60-9471-2F1890262B88}"/>
              </a:ext>
            </a:extLst>
          </p:cNvPr>
          <p:cNvSpPr txBox="1"/>
          <p:nvPr/>
        </p:nvSpPr>
        <p:spPr>
          <a:xfrm>
            <a:off x="2562871" y="1140589"/>
            <a:ext cx="453040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insomnio danza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ritual de la antropofagia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autoflagelación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</a:t>
            </a:r>
            <a:r>
              <a:rPr lang="es-ES" sz="36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migromancia</a:t>
            </a:r>
            <a:endParaRPr lang="es-ES" sz="36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aquelarre.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9BB65EA-BE11-401A-BB53-6B4202FAD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4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9C246BA-2311-46DE-93FC-0AE805C1A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8807E07-AE56-4A81-B3B2-BC1532A29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0" y="191386"/>
            <a:ext cx="8662530" cy="48179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6636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779E8D6-2B60-4EA8-91D7-0931AE0CDBA4}"/>
              </a:ext>
            </a:extLst>
          </p:cNvPr>
          <p:cNvSpPr txBox="1"/>
          <p:nvPr/>
        </p:nvSpPr>
        <p:spPr>
          <a:xfrm>
            <a:off x="2256306" y="1490869"/>
            <a:ext cx="483016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insectos truculentos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bajo los pasos a desnivel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engullen los desechos del día.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D53E89E-3738-43B5-9EEB-130573302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60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7000">
        <p14:prism dir="d" isContent="1" isInverted="1"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9CE59B80-660F-4E36-B2AF-6B742B5713BA}"/>
              </a:ext>
            </a:extLst>
          </p:cNvPr>
          <p:cNvSpPr txBox="1"/>
          <p:nvPr/>
        </p:nvSpPr>
        <p:spPr>
          <a:xfrm>
            <a:off x="2217920" y="0"/>
            <a:ext cx="496001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Jamás descansan las ciudades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creo que son obra y gracia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esos amores incestuosos –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jamás están quietas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acorralan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atropellan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entrampan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empachan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vomitan.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4410648-2F3B-476D-99D7-0E7E6BE9B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23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13000">
        <p14:prism dir="d" isContent="1" isInverted="1"/>
      </p:transition>
    </mc:Choice>
    <mc:Fallback>
      <p:transition spd="slow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4287C665-3731-4A78-8C9D-1C935DBF6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1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87CD4DB-1920-4FCB-89C9-9A6846D5893B}"/>
              </a:ext>
            </a:extLst>
          </p:cNvPr>
          <p:cNvSpPr txBox="1"/>
          <p:nvPr/>
        </p:nvSpPr>
        <p:spPr>
          <a:xfrm>
            <a:off x="2241899" y="1630017"/>
            <a:ext cx="498405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los búhos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afilan sus picos corvos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los conciertos lechuceros.</a:t>
            </a:r>
          </a:p>
          <a:p>
            <a:endParaRPr lang="es-ES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C9CBD79-1C25-4A4C-82A7-B3F009918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82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6000">
        <p14:prism dir="u" isContent="1" isInverted="1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DCCF3039-2193-4E42-ABCB-AFE647D43E97}"/>
              </a:ext>
            </a:extLst>
          </p:cNvPr>
          <p:cNvSpPr txBox="1"/>
          <p:nvPr/>
        </p:nvSpPr>
        <p:spPr>
          <a:xfrm>
            <a:off x="1303541" y="437322"/>
            <a:ext cx="697017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 deambulo por las ciudades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cuento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adoquines soledades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soledades adoquinadas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de mis zapatos malolientes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engarfio los dedos de mis pies</a:t>
            </a:r>
          </a:p>
          <a:p>
            <a:pPr algn="ctr"/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clavos oxidados que me sujetan a la tierra.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7798C8A-B961-4BB9-B848-B534F3704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8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Tm="14000">
        <p14:prism dir="u" isContent="1" isInverted="1"/>
      </p:transition>
    </mc:Choice>
    <mc:Fallback>
      <p:transition spd="slow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484B15E-40EB-405F-854B-A21183498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589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17F35DA-843C-40DF-965A-5700CD8999D5}"/>
              </a:ext>
            </a:extLst>
          </p:cNvPr>
          <p:cNvSpPr txBox="1"/>
          <p:nvPr/>
        </p:nvSpPr>
        <p:spPr>
          <a:xfrm>
            <a:off x="689981" y="-59740"/>
            <a:ext cx="776403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 camino sobre las ciudades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muchos caminan sobre las ciudades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llevamos bufandas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es un deambular de ahorcados.                                                    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Bajo luces mortecinas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las piernas varicosas de las estatuas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ángeles y demonios</a:t>
            </a:r>
          </a:p>
          <a:p>
            <a:pPr algn="ctr"/>
            <a:r>
              <a:rPr lang="es-ES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concubinan</a:t>
            </a:r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es-ES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insestan</a:t>
            </a:r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copulan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copulan,</a:t>
            </a:r>
          </a:p>
          <a:p>
            <a:pPr algn="ctr"/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copulan.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106F2C3-7439-4B34-B041-A04B59343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1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15000">
        <p14:prism dir="d" isContent="1" isInverted="1"/>
      </p:transition>
    </mc:Choice>
    <mc:Fallback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A04E6F0-458D-4202-9272-C63E095E2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45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2000">
        <p:circle/>
      </p:transition>
    </mc:Choice>
    <mc:Fallback>
      <p:transition spd="slow" advTm="2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EEC22A9-0386-4608-A29B-6DF728BD7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620C36F-66D3-4220-9D75-0F2325CE90B5}"/>
              </a:ext>
            </a:extLst>
          </p:cNvPr>
          <p:cNvSpPr txBox="1"/>
          <p:nvPr/>
        </p:nvSpPr>
        <p:spPr>
          <a:xfrm>
            <a:off x="944217" y="4383157"/>
            <a:ext cx="297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4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N.V.Robalino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767761C-5F1A-4465-9D46-267EEFE9A84E}"/>
              </a:ext>
            </a:extLst>
          </p:cNvPr>
          <p:cNvSpPr txBox="1"/>
          <p:nvPr/>
        </p:nvSpPr>
        <p:spPr>
          <a:xfrm>
            <a:off x="5963479" y="4373218"/>
            <a:ext cx="1770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55260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5000">
        <p15:prstTrans prst="fracture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7C1A4E3-06FB-471F-A911-8ED362A07196}"/>
              </a:ext>
            </a:extLst>
          </p:cNvPr>
          <p:cNvSpPr txBox="1"/>
          <p:nvPr/>
        </p:nvSpPr>
        <p:spPr>
          <a:xfrm>
            <a:off x="950012" y="576470"/>
            <a:ext cx="7104830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Michel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Pepe-Le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don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soi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2"/>
              </a:rPr>
              <a:t>http://www.sergrasan.com.br/cleoslides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http://www.youtube.com/c/CleoniceMenegattGoelzer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cmenegatt2016@gmail.com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6CEDA98-B322-4171-826B-A9D3229023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1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Tm="20000">
        <p14:window dir="vert"/>
      </p:transition>
    </mc:Choice>
    <mc:Fallback>
      <p:transition spd="slow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</TotalTime>
  <Words>223</Words>
  <Application>Microsoft Office PowerPoint</Application>
  <PresentationFormat>Apresentação na tela (16:9)</PresentationFormat>
  <Paragraphs>55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2021-01-31T23:12:10Z</dcterms:created>
  <dcterms:modified xsi:type="dcterms:W3CDTF">2021-02-01T14:21:07Z</dcterms:modified>
</cp:coreProperties>
</file>