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5" r:id="rId3"/>
    <p:sldId id="260" r:id="rId4"/>
    <p:sldId id="259" r:id="rId5"/>
    <p:sldId id="263" r:id="rId6"/>
    <p:sldId id="268" r:id="rId7"/>
    <p:sldId id="264" r:id="rId8"/>
    <p:sldId id="269" r:id="rId9"/>
    <p:sldId id="266" r:id="rId10"/>
    <p:sldId id="270" r:id="rId11"/>
    <p:sldId id="261" r:id="rId12"/>
    <p:sldId id="271" r:id="rId13"/>
    <p:sldId id="262" r:id="rId14"/>
    <p:sldId id="257" r:id="rId15"/>
    <p:sldId id="267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3629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066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3704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922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955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3913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8885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698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127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7814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3206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3E846-425A-4904-BAF0-6314560FEC47}" type="datetimeFigureOut">
              <a:rPr lang="pt-BR" smtClean="0"/>
              <a:t>16/12/2017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B37B4-0210-494E-BA3D-819D11B8336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5101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duardo Lages -  Não se esqueça de mi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094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35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492231" y="700391"/>
            <a:ext cx="5230624" cy="138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Esqueça de Mim</a:t>
            </a:r>
            <a:endParaRPr lang="pt-BR" sz="5400" b="1" cap="none" spc="0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667328" y="2790223"/>
            <a:ext cx="3942864" cy="12768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“O Poeta Descalço”</a:t>
            </a:r>
            <a:endParaRPr lang="pt-BR" sz="5400" b="1" cap="none" spc="0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39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prism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587789" y="1540698"/>
            <a:ext cx="527420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Procuro de ti não mais me lembrar,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Desde quando deixaste de me amar.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isso, componho esta poesia,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lenitivo para minha agonia.</a:t>
            </a:r>
          </a:p>
        </p:txBody>
      </p:sp>
    </p:spTree>
    <p:extLst>
      <p:ext uri="{BB962C8B-B14F-4D97-AF65-F5344CB8AC3E}">
        <p14:creationId xmlns:p14="http://schemas.microsoft.com/office/powerpoint/2010/main" val="1635126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5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45834" y="1566152"/>
            <a:ext cx="491032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 vou falar do sol a brilhar,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lua, minha noite a pratear.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chuva a irrigar meu jardim,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Rosas, cravos, violetas e jasmins.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9311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33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19329" y="1721796"/>
            <a:ext cx="497123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lembrar das ondas do mar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Vindo docemente a areia beijar.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Pensar no sorriso de uma criança.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 cheio de esperança.</a:t>
            </a:r>
          </a:p>
        </p:txBody>
      </p:sp>
    </p:spTree>
    <p:extLst>
      <p:ext uri="{BB962C8B-B14F-4D97-AF65-F5344CB8AC3E}">
        <p14:creationId xmlns:p14="http://schemas.microsoft.com/office/powerpoint/2010/main" val="3970937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7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79400" y="1420239"/>
            <a:ext cx="508665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Lágrimas vertidas por felicidade.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Somente paz, amor e amizades.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Abraços e beijos naquele retorno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amor, sem nenhum transtorno.</a:t>
            </a:r>
          </a:p>
        </p:txBody>
      </p:sp>
    </p:spTree>
    <p:extLst>
      <p:ext uri="{BB962C8B-B14F-4D97-AF65-F5344CB8AC3E}">
        <p14:creationId xmlns:p14="http://schemas.microsoft.com/office/powerpoint/2010/main" val="1947752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4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32459" y="1731523"/>
            <a:ext cx="55755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Pássaros cantando ao raiar do dia,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Entoando pra mim uma bela melodia.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Sabiá, rouxinol,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coleiro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bem-te-vi.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Ledo engano! Tudo lembrou-me de ti!</a:t>
            </a:r>
          </a:p>
        </p:txBody>
      </p:sp>
    </p:spTree>
    <p:extLst>
      <p:ext uri="{BB962C8B-B14F-4D97-AF65-F5344CB8AC3E}">
        <p14:creationId xmlns:p14="http://schemas.microsoft.com/office/powerpoint/2010/main" val="549394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2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453217" y="4715172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57051" y="4715172"/>
            <a:ext cx="1428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68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0854" y="201055"/>
            <a:ext cx="532229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 (O Poeta Descalço)</a:t>
            </a:r>
          </a:p>
          <a:p>
            <a:pPr algn="ctr"/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Música:Eduardo</a:t>
            </a:r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Lages-Não se esqueça de Mim</a:t>
            </a:r>
          </a:p>
          <a:p>
            <a:pPr algn="ctr"/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cleomenegatt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078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14:prism isContent="1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194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2017-12-11T23:49:58Z</dcterms:created>
  <dcterms:modified xsi:type="dcterms:W3CDTF">2017-12-16T22:30:32Z</dcterms:modified>
</cp:coreProperties>
</file>