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3" r:id="rId2"/>
    <p:sldId id="257" r:id="rId3"/>
    <p:sldId id="256" r:id="rId4"/>
    <p:sldId id="260" r:id="rId5"/>
    <p:sldId id="271" r:id="rId6"/>
    <p:sldId id="262" r:id="rId7"/>
    <p:sldId id="259" r:id="rId8"/>
    <p:sldId id="264" r:id="rId9"/>
    <p:sldId id="269" r:id="rId10"/>
    <p:sldId id="266" r:id="rId11"/>
    <p:sldId id="270" r:id="rId12"/>
    <p:sldId id="258" r:id="rId13"/>
    <p:sldId id="268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4A1EF-DC89-4981-9CE2-F3EF920153BD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1EC71-F9D7-433E-A5CB-0B2AFD5C06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1729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4A1EF-DC89-4981-9CE2-F3EF920153BD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1EC71-F9D7-433E-A5CB-0B2AFD5C06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025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4A1EF-DC89-4981-9CE2-F3EF920153BD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1EC71-F9D7-433E-A5CB-0B2AFD5C06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10163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4A1EF-DC89-4981-9CE2-F3EF920153BD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1EC71-F9D7-433E-A5CB-0B2AFD5C06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8687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4A1EF-DC89-4981-9CE2-F3EF920153BD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1EC71-F9D7-433E-A5CB-0B2AFD5C06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2862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4A1EF-DC89-4981-9CE2-F3EF920153BD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1EC71-F9D7-433E-A5CB-0B2AFD5C06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2839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4A1EF-DC89-4981-9CE2-F3EF920153BD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1EC71-F9D7-433E-A5CB-0B2AFD5C06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07088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4A1EF-DC89-4981-9CE2-F3EF920153BD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1EC71-F9D7-433E-A5CB-0B2AFD5C06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5358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4A1EF-DC89-4981-9CE2-F3EF920153BD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1EC71-F9D7-433E-A5CB-0B2AFD5C06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0970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4A1EF-DC89-4981-9CE2-F3EF920153BD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1EC71-F9D7-433E-A5CB-0B2AFD5C06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5020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4A1EF-DC89-4981-9CE2-F3EF920153BD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1EC71-F9D7-433E-A5CB-0B2AFD5C06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8315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>
            <a:alpha val="5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4A1EF-DC89-4981-9CE2-F3EF920153BD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F1EC71-F9D7-433E-A5CB-0B2AFD5C06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4887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To Love  -   Francis Goya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39820" y="243232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955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3793787" y="3035030"/>
            <a:ext cx="3613475" cy="59177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C00000"/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  <a:endParaRPr lang="pt-BR" sz="5400" b="1" cap="none" spc="0" dirty="0">
              <a:ln>
                <a:solidFill>
                  <a:srgbClr val="C00000"/>
                </a:solidFill>
              </a:ln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163601" y="1808528"/>
            <a:ext cx="372730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C0000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Me Amas</a:t>
            </a:r>
            <a:endParaRPr lang="pt-BR" sz="5400" b="1" cap="none" spc="0" dirty="0">
              <a:ln>
                <a:solidFill>
                  <a:srgbClr val="C00000"/>
                </a:solidFill>
              </a:ln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39093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94" y="107004"/>
            <a:ext cx="8978629" cy="503649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39702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346" y="2013625"/>
            <a:ext cx="510428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te conhecer melhor, como a mim</a:t>
            </a:r>
          </a:p>
          <a:p>
            <a:pPr algn="ctr"/>
            <a:r>
              <a:rPr lang="pt-BR" sz="2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tens de ser sincera, frutos de um jardim.</a:t>
            </a:r>
          </a:p>
          <a:p>
            <a:pPr algn="ctr"/>
            <a:r>
              <a:rPr lang="pt-BR" sz="2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vaidade repugna e mente</a:t>
            </a:r>
          </a:p>
          <a:p>
            <a:pPr algn="ctr"/>
            <a:r>
              <a:rPr lang="pt-BR" sz="2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quantos, no céu-da-boca, cresce o dente.</a:t>
            </a:r>
          </a:p>
        </p:txBody>
      </p:sp>
    </p:spTree>
    <p:extLst>
      <p:ext uri="{BB962C8B-B14F-4D97-AF65-F5344CB8AC3E}">
        <p14:creationId xmlns:p14="http://schemas.microsoft.com/office/powerpoint/2010/main" val="138371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49" y="0"/>
            <a:ext cx="895917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43839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ll dir="d"/>
      </p:transition>
    </mc:Choice>
    <mc:Fallback>
      <p:transition spd="slow" advTm="3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72893" y="1984442"/>
            <a:ext cx="493917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Pensam, que se eu </a:t>
            </a:r>
            <a:r>
              <a:rPr lang="pt-BR" sz="24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pensar </a:t>
            </a:r>
            <a:r>
              <a:rPr lang="pt-BR" sz="2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que há em ti,</a:t>
            </a:r>
          </a:p>
          <a:p>
            <a:pPr algn="ctr"/>
            <a:r>
              <a:rPr lang="pt-BR" sz="2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pecado </a:t>
            </a:r>
            <a:r>
              <a:rPr lang="pt-BR" sz="24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original </a:t>
            </a:r>
            <a:r>
              <a:rPr lang="pt-BR" sz="2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pessoas que dizem “</a:t>
            </a:r>
            <a:r>
              <a:rPr lang="pt-BR" sz="2400" b="1" dirty="0" err="1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ni</a:t>
            </a:r>
            <a:r>
              <a:rPr lang="pt-BR" sz="2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”;</a:t>
            </a:r>
          </a:p>
          <a:p>
            <a:pPr algn="ctr"/>
            <a:r>
              <a:rPr lang="pt-BR" sz="2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Porque não sabem que tudo é gente</a:t>
            </a:r>
          </a:p>
          <a:p>
            <a:pPr algn="ctr"/>
            <a:r>
              <a:rPr lang="pt-BR" sz="2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se agarra ao nome, como num repente.</a:t>
            </a:r>
          </a:p>
        </p:txBody>
      </p:sp>
    </p:spTree>
    <p:extLst>
      <p:ext uri="{BB962C8B-B14F-4D97-AF65-F5344CB8AC3E}">
        <p14:creationId xmlns:p14="http://schemas.microsoft.com/office/powerpoint/2010/main" val="2913101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53" y="0"/>
            <a:ext cx="879380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29679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70534" y="2169268"/>
            <a:ext cx="523733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transformação é uma entrega completa</a:t>
            </a:r>
          </a:p>
          <a:p>
            <a:pPr algn="ctr"/>
            <a:r>
              <a:rPr lang="pt-BR" sz="2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todos têm a mesma percentagem.</a:t>
            </a:r>
          </a:p>
          <a:p>
            <a:pPr algn="ctr"/>
            <a:r>
              <a:rPr lang="pt-BR" sz="24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Ninguém </a:t>
            </a:r>
            <a:r>
              <a:rPr lang="pt-BR" sz="2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parte do nada, o que a ambos </a:t>
            </a:r>
            <a:r>
              <a:rPr lang="pt-BR" sz="2400" b="1" dirty="0" err="1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afecta</a:t>
            </a:r>
            <a:r>
              <a:rPr lang="pt-BR" sz="2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26042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04" y="0"/>
            <a:ext cx="891053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3601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ll dir="r"/>
      </p:transition>
    </mc:Choice>
    <mc:Fallback>
      <p:transition spd="slow" advTm="3000">
        <p:pull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86019" y="2208178"/>
            <a:ext cx="53335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Então, </a:t>
            </a:r>
            <a:r>
              <a:rPr lang="pt-BR" sz="2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conta-se até </a:t>
            </a:r>
            <a:r>
              <a:rPr lang="pt-BR" sz="24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dez </a:t>
            </a:r>
            <a:r>
              <a:rPr lang="pt-BR" sz="2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romana </a:t>
            </a:r>
            <a:r>
              <a:rPr lang="pt-BR" sz="24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numeração.</a:t>
            </a:r>
            <a:endParaRPr lang="pt-BR" sz="24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aí vai </a:t>
            </a:r>
            <a:r>
              <a:rPr lang="pt-BR" sz="2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minha Dama, plena de </a:t>
            </a:r>
            <a:r>
              <a:rPr lang="pt-BR" sz="24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coragem</a:t>
            </a:r>
            <a:endParaRPr lang="pt-BR" sz="24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</a:t>
            </a:r>
            <a:r>
              <a:rPr lang="pt-BR" sz="2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alegre romaria, porque me ama de coração.</a:t>
            </a:r>
          </a:p>
        </p:txBody>
      </p:sp>
    </p:spTree>
    <p:extLst>
      <p:ext uri="{BB962C8B-B14F-4D97-AF65-F5344CB8AC3E}">
        <p14:creationId xmlns:p14="http://schemas.microsoft.com/office/powerpoint/2010/main" val="2463360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60" y="0"/>
            <a:ext cx="890080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49207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98060" y="4756826"/>
            <a:ext cx="19111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  <a:endParaRPr lang="pt-BR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6215974" y="4756826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6475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513583" y="1410512"/>
            <a:ext cx="4116833" cy="27622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16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Jorge Humberto</a:t>
            </a:r>
          </a:p>
          <a:p>
            <a:pPr algn="ctr"/>
            <a:r>
              <a:rPr lang="pt-BR" sz="16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1600" b="1" dirty="0" err="1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</a:t>
            </a:r>
            <a:r>
              <a:rPr lang="pt-BR" sz="16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Love-Francis Goya</a:t>
            </a:r>
          </a:p>
          <a:p>
            <a:pPr algn="ctr"/>
            <a:r>
              <a:rPr lang="pt-BR" sz="1600" b="1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www.pinterest.com/</a:t>
            </a:r>
            <a:r>
              <a:rPr lang="pt-BR" sz="1600" b="1" dirty="0" err="1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1600" b="1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1600" b="1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16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1600" b="1" dirty="0" err="1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16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600" b="1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16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16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1600" b="1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407255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0000">
        <p15:prstTrans prst="fallOve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146</TotalTime>
  <Words>170</Words>
  <Application>Microsoft Office PowerPoint</Application>
  <PresentationFormat>Apresentação na tela (16:9)</PresentationFormat>
  <Paragraphs>28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8</cp:revision>
  <dcterms:created xsi:type="dcterms:W3CDTF">2019-04-23T23:46:06Z</dcterms:created>
  <dcterms:modified xsi:type="dcterms:W3CDTF">2019-05-06T15:45:45Z</dcterms:modified>
</cp:coreProperties>
</file>