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4" r:id="rId5"/>
    <p:sldId id="260" r:id="rId6"/>
    <p:sldId id="265" r:id="rId7"/>
    <p:sldId id="261" r:id="rId8"/>
    <p:sldId id="266" r:id="rId9"/>
    <p:sldId id="262" r:id="rId10"/>
    <p:sldId id="267" r:id="rId11"/>
    <p:sldId id="263" r:id="rId12"/>
    <p:sldId id="268" r:id="rId13"/>
    <p:sldId id="259" r:id="rId14"/>
    <p:sldId id="269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1973B-6062-4A19-9903-33D5DB7360D6}" type="datetimeFigureOut">
              <a:rPr lang="pt-BR" smtClean="0"/>
              <a:t>18/05/2021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75FB4-0522-4DF4-A88C-7BA6D91C5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522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1973B-6062-4A19-9903-33D5DB7360D6}" type="datetimeFigureOut">
              <a:rPr lang="pt-BR" smtClean="0"/>
              <a:t>18/05/2021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75FB4-0522-4DF4-A88C-7BA6D91C5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627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1973B-6062-4A19-9903-33D5DB7360D6}" type="datetimeFigureOut">
              <a:rPr lang="pt-BR" smtClean="0"/>
              <a:t>18/05/2021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75FB4-0522-4DF4-A88C-7BA6D91C5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4270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1973B-6062-4A19-9903-33D5DB7360D6}" type="datetimeFigureOut">
              <a:rPr lang="pt-BR" smtClean="0"/>
              <a:t>18/05/2021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75FB4-0522-4DF4-A88C-7BA6D91C5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8302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1973B-6062-4A19-9903-33D5DB7360D6}" type="datetimeFigureOut">
              <a:rPr lang="pt-BR" smtClean="0"/>
              <a:t>18/05/2021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75FB4-0522-4DF4-A88C-7BA6D91C5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822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1973B-6062-4A19-9903-33D5DB7360D6}" type="datetimeFigureOut">
              <a:rPr lang="pt-BR" smtClean="0"/>
              <a:t>18/05/2021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75FB4-0522-4DF4-A88C-7BA6D91C5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0865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1973B-6062-4A19-9903-33D5DB7360D6}" type="datetimeFigureOut">
              <a:rPr lang="pt-BR" smtClean="0"/>
              <a:t>18/05/2021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75FB4-0522-4DF4-A88C-7BA6D91C5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8423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1973B-6062-4A19-9903-33D5DB7360D6}" type="datetimeFigureOut">
              <a:rPr lang="pt-BR" smtClean="0"/>
              <a:t>18/05/2021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75FB4-0522-4DF4-A88C-7BA6D91C5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7005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1973B-6062-4A19-9903-33D5DB7360D6}" type="datetimeFigureOut">
              <a:rPr lang="pt-BR" smtClean="0"/>
              <a:t>18/05/2021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75FB4-0522-4DF4-A88C-7BA6D91C5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6918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1973B-6062-4A19-9903-33D5DB7360D6}" type="datetimeFigureOut">
              <a:rPr lang="pt-BR" smtClean="0"/>
              <a:t>18/05/2021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75FB4-0522-4DF4-A88C-7BA6D91C5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2837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1973B-6062-4A19-9903-33D5DB7360D6}" type="datetimeFigureOut">
              <a:rPr lang="pt-BR" smtClean="0"/>
              <a:t>18/05/2021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75FB4-0522-4DF4-A88C-7BA6D91C5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3738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66">
            <a:alpha val="9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1973B-6062-4A19-9903-33D5DB7360D6}" type="datetimeFigureOut">
              <a:rPr lang="pt-BR" smtClean="0"/>
              <a:t>18/05/2021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75FB4-0522-4DF4-A88C-7BA6D91C5D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0727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CE33197-716E-4737-8F02-889A376EA2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4-YanniTrueNature-[AudioTrimmer.com]">
            <a:hlinkClick r:id="" action="ppaction://media"/>
            <a:extLst>
              <a:ext uri="{FF2B5EF4-FFF2-40B4-BE49-F238E27FC236}">
                <a16:creationId xmlns:a16="http://schemas.microsoft.com/office/drawing/2014/main" id="{07F20F46-6545-46BC-BD23-A463D1A843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61391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93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F7EC362-26D5-4316-B8B2-EBAA2753B2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0F97A10-C515-4A27-9A11-67CA9CE1FD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079" y="0"/>
            <a:ext cx="806063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74832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curtains"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DA277B8-0842-4D32-966F-B19B0103B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8FD646CC-C9B4-4CF9-A456-DCA6FFFC0C7A}"/>
              </a:ext>
            </a:extLst>
          </p:cNvPr>
          <p:cNvSpPr/>
          <p:nvPr/>
        </p:nvSpPr>
        <p:spPr>
          <a:xfrm>
            <a:off x="2015815" y="1026720"/>
            <a:ext cx="469309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Beleza das Montanhas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59B6882-5AE4-4B7B-9301-5071AE203F21}"/>
              </a:ext>
            </a:extLst>
          </p:cNvPr>
          <p:cNvSpPr/>
          <p:nvPr/>
        </p:nvSpPr>
        <p:spPr>
          <a:xfrm>
            <a:off x="2128348" y="2308867"/>
            <a:ext cx="4688528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2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Marilza</a:t>
            </a:r>
            <a:r>
              <a:rPr lang="pt-BR" sz="3200" b="1" cap="none" spc="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Pereira </a:t>
            </a:r>
            <a:r>
              <a:rPr lang="pt-BR" sz="3200" b="1" cap="none" spc="0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Calsavara</a:t>
            </a:r>
            <a:endParaRPr lang="pt-BR" sz="32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MDLUZ</a:t>
            </a:r>
            <a:endParaRPr lang="pt-BR" sz="3200" b="1" cap="none" spc="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90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9000">
        <p:comb dir="vert"/>
      </p:transition>
    </mc:Choice>
    <mc:Fallback>
      <p:transition spd="slow" advTm="900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F7EC362-26D5-4316-B8B2-EBAA2753B2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75EE543-86A1-4375-948E-1DD983EADC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564" y="188842"/>
            <a:ext cx="8319053" cy="47807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7451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ripple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DA277B8-0842-4D32-966F-B19B0103B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B1CEE73-7AA8-4D09-8862-012B1AA4CEC4}"/>
              </a:ext>
            </a:extLst>
          </p:cNvPr>
          <p:cNvSpPr txBox="1"/>
          <p:nvPr/>
        </p:nvSpPr>
        <p:spPr>
          <a:xfrm>
            <a:off x="1890311" y="854765"/>
            <a:ext cx="5018746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beleza das montanhas,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Altaneiras aveludadas,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Abraçam as matas,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doce aconchego materno.</a:t>
            </a:r>
          </a:p>
          <a:p>
            <a:pPr algn="ctr"/>
            <a:endParaRPr lang="pt-BR" sz="32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48795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blinds dir="vert"/>
      </p:transition>
    </mc:Choice>
    <mc:Fallback>
      <p:transition spd="slow" advTm="10000">
        <p:blinds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F7EC362-26D5-4316-B8B2-EBAA2753B2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21D1CA9-783C-4A50-937A-0DAB090B36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409" y="188842"/>
            <a:ext cx="8040756" cy="467139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57574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4000">
        <p15:prstTrans prst="pageCurlSingle" invX="1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DA277B8-0842-4D32-966F-B19B0103B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6363DC1-E9EC-42AA-83B1-951CA006EAE3}"/>
              </a:ext>
            </a:extLst>
          </p:cNvPr>
          <p:cNvSpPr txBox="1"/>
          <p:nvPr/>
        </p:nvSpPr>
        <p:spPr>
          <a:xfrm>
            <a:off x="1350889" y="755374"/>
            <a:ext cx="610994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vale fica a minha casa,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Casa grande, rústica,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Como deve ser uma casa de fazenda,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Cercada pelo brilho da natureza.</a:t>
            </a:r>
          </a:p>
        </p:txBody>
      </p:sp>
    </p:spTree>
    <p:extLst>
      <p:ext uri="{BB962C8B-B14F-4D97-AF65-F5344CB8AC3E}">
        <p14:creationId xmlns:p14="http://schemas.microsoft.com/office/powerpoint/2010/main" val="2985704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blinds dir="vert"/>
      </p:transition>
    </mc:Choice>
    <mc:Fallback>
      <p:transition spd="slow" advTm="10000">
        <p:blinds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F7EC362-26D5-4316-B8B2-EBAA2753B2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C2CC8D6D-665A-4D40-8CFF-A74BABEE6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04" y="258417"/>
            <a:ext cx="7871792" cy="447260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368153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000" advTm="5000">
        <p15:prstTrans prst="pageCurlSingle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DA277B8-0842-4D32-966F-B19B0103B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425DAEE-5026-4537-B577-3613F3BC6D52}"/>
              </a:ext>
            </a:extLst>
          </p:cNvPr>
          <p:cNvSpPr txBox="1"/>
          <p:nvPr/>
        </p:nvSpPr>
        <p:spPr>
          <a:xfrm>
            <a:off x="1598446" y="844826"/>
            <a:ext cx="579678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lugar de serenidade,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sons de felicidade,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Dos pássaros que ali habitam,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fazem seus ninhos.</a:t>
            </a:r>
          </a:p>
        </p:txBody>
      </p:sp>
    </p:spTree>
    <p:extLst>
      <p:ext uri="{BB962C8B-B14F-4D97-AF65-F5344CB8AC3E}">
        <p14:creationId xmlns:p14="http://schemas.microsoft.com/office/powerpoint/2010/main" val="1483355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0000">
        <p:blinds dir="vert"/>
      </p:transition>
    </mc:Choice>
    <mc:Fallback>
      <p:transition spd="slow" advTm="10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F7EC362-26D5-4316-B8B2-EBAA2753B2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CAB1822-E3D5-4FE5-A30D-088F52123A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99" y="0"/>
            <a:ext cx="8779801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2086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4000">
        <p14:warp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DA277B8-0842-4D32-966F-B19B0103B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C743583-CB84-4C98-9D64-596B7EACC077}"/>
              </a:ext>
            </a:extLst>
          </p:cNvPr>
          <p:cNvSpPr txBox="1"/>
          <p:nvPr/>
        </p:nvSpPr>
        <p:spPr>
          <a:xfrm>
            <a:off x="1773837" y="586409"/>
            <a:ext cx="523149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ar sente-se a pureza,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brisa a leveza,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riacho o murmurar,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Onde da maldade do mundo...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Esquece-se num simples piscar.</a:t>
            </a:r>
          </a:p>
        </p:txBody>
      </p:sp>
    </p:spTree>
    <p:extLst>
      <p:ext uri="{BB962C8B-B14F-4D97-AF65-F5344CB8AC3E}">
        <p14:creationId xmlns:p14="http://schemas.microsoft.com/office/powerpoint/2010/main" val="1293569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12000">
        <p:blinds dir="vert"/>
      </p:transition>
    </mc:Choice>
    <mc:Fallback>
      <p:transition spd="slow" advTm="12000">
        <p:blinds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F7EC362-26D5-4316-B8B2-EBAA2753B2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6D8BDF1-2FE1-4791-A7B5-78E6D8ACD2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835" y="149087"/>
            <a:ext cx="8140148" cy="467139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26148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0" advTm="5000">
        <p:cover/>
      </p:transition>
    </mc:Choice>
    <mc:Fallback>
      <p:transition spd="slow" advTm="5000">
        <p:cov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FD222E7-FE5B-4E53-8F7E-26B86A35BF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8CC9A1C8-F0E7-4C96-B8D4-1488AF781735}"/>
              </a:ext>
            </a:extLst>
          </p:cNvPr>
          <p:cNvSpPr txBox="1"/>
          <p:nvPr/>
        </p:nvSpPr>
        <p:spPr>
          <a:xfrm>
            <a:off x="775252" y="278296"/>
            <a:ext cx="33459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Marilza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P.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Calsavara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4548A254-D452-4ACF-94EF-5A49BC1C56B7}"/>
              </a:ext>
            </a:extLst>
          </p:cNvPr>
          <p:cNvSpPr txBox="1"/>
          <p:nvPr/>
        </p:nvSpPr>
        <p:spPr>
          <a:xfrm>
            <a:off x="5764696" y="278296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918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3000">
        <p:dissolve/>
      </p:transition>
    </mc:Choice>
    <mc:Fallback>
      <p:transition spd="slow" advTm="3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DA277B8-0842-4D32-966F-B19B0103B7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9040AF-8326-4145-A02D-0764122C4396}"/>
              </a:ext>
            </a:extLst>
          </p:cNvPr>
          <p:cNvSpPr txBox="1"/>
          <p:nvPr/>
        </p:nvSpPr>
        <p:spPr>
          <a:xfrm>
            <a:off x="1649420" y="536713"/>
            <a:ext cx="549701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Marilza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Pereira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Calsavara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Yanni-True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Nature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100665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Tm="17000">
        <p14:window dir="vert"/>
      </p:transition>
    </mc:Choice>
    <mc:Fallback>
      <p:transition spd="slow" advTm="17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166</TotalTime>
  <Words>160</Words>
  <Application>Microsoft Office PowerPoint</Application>
  <PresentationFormat>Apresentação na tela (16:9)</PresentationFormat>
  <Paragraphs>33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14</cp:revision>
  <dcterms:created xsi:type="dcterms:W3CDTF">2021-04-28T01:17:48Z</dcterms:created>
  <dcterms:modified xsi:type="dcterms:W3CDTF">2021-05-19T00:56:42Z</dcterms:modified>
</cp:coreProperties>
</file>